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0693400" cy="7556500"/>
  <p:notesSz cx="10693400" cy="7556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42373" y="503936"/>
            <a:ext cx="5514975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7F0000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099"/>
                </a:solidFill>
                <a:latin typeface="Ebrima"/>
                <a:cs typeface="Ebri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0" y="348995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099"/>
                </a:solidFill>
                <a:latin typeface="Ebrima"/>
                <a:cs typeface="Ebri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000099"/>
                </a:solidFill>
                <a:latin typeface="Ebrima"/>
                <a:cs typeface="Ebri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4070" y="348995"/>
            <a:ext cx="9143999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28073" y="580136"/>
            <a:ext cx="8637253" cy="2219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000099"/>
                </a:solidFill>
                <a:latin typeface="Ebrima"/>
                <a:cs typeface="Ebri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32878" y="3262378"/>
            <a:ext cx="7612380" cy="2372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000099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0.png"/><Relationship Id="rId3" Type="http://schemas.openxmlformats.org/officeDocument/2006/relationships/image" Target="../media/image171.jpg"/><Relationship Id="rId4" Type="http://schemas.openxmlformats.org/officeDocument/2006/relationships/image" Target="../media/image17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3.png"/><Relationship Id="rId3" Type="http://schemas.openxmlformats.org/officeDocument/2006/relationships/image" Target="../media/image174.jpg"/><Relationship Id="rId4" Type="http://schemas.openxmlformats.org/officeDocument/2006/relationships/image" Target="../media/image17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6.jpg"/><Relationship Id="rId3" Type="http://schemas.openxmlformats.org/officeDocument/2006/relationships/image" Target="../media/image177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8.jpg"/><Relationship Id="rId3" Type="http://schemas.openxmlformats.org/officeDocument/2006/relationships/image" Target="../media/image179.jpg"/><Relationship Id="rId4" Type="http://schemas.openxmlformats.org/officeDocument/2006/relationships/image" Target="../media/image174.jpg"/><Relationship Id="rId5" Type="http://schemas.openxmlformats.org/officeDocument/2006/relationships/image" Target="../media/image180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1.jpg"/><Relationship Id="rId3" Type="http://schemas.openxmlformats.org/officeDocument/2006/relationships/image" Target="../media/image182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3.png"/><Relationship Id="rId3" Type="http://schemas.openxmlformats.org/officeDocument/2006/relationships/image" Target="../media/image18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5.png"/><Relationship Id="rId4" Type="http://schemas.openxmlformats.org/officeDocument/2006/relationships/image" Target="../media/image186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7.png"/><Relationship Id="rId3" Type="http://schemas.openxmlformats.org/officeDocument/2006/relationships/image" Target="../media/image188.png"/><Relationship Id="rId4" Type="http://schemas.openxmlformats.org/officeDocument/2006/relationships/image" Target="../media/image189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0.png"/><Relationship Id="rId3" Type="http://schemas.openxmlformats.org/officeDocument/2006/relationships/image" Target="../media/image191.png"/><Relationship Id="rId4" Type="http://schemas.openxmlformats.org/officeDocument/2006/relationships/image" Target="../media/image192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4.jpg"/><Relationship Id="rId3" Type="http://schemas.openxmlformats.org/officeDocument/2006/relationships/image" Target="../media/image19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6.jpg"/><Relationship Id="rId3" Type="http://schemas.openxmlformats.org/officeDocument/2006/relationships/image" Target="../media/image197.jpg"/><Relationship Id="rId4" Type="http://schemas.openxmlformats.org/officeDocument/2006/relationships/image" Target="../media/image198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9.jpg"/><Relationship Id="rId3" Type="http://schemas.openxmlformats.org/officeDocument/2006/relationships/image" Target="../media/image200.jpg"/><Relationship Id="rId4" Type="http://schemas.openxmlformats.org/officeDocument/2006/relationships/image" Target="../media/image201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2.png"/><Relationship Id="rId3" Type="http://schemas.openxmlformats.org/officeDocument/2006/relationships/image" Target="../media/image203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4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5.jpg"/><Relationship Id="rId3" Type="http://schemas.openxmlformats.org/officeDocument/2006/relationships/image" Target="../media/image3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5.jpg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3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Relationship Id="rId3" Type="http://schemas.openxmlformats.org/officeDocument/2006/relationships/image" Target="../media/image1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image" Target="../media/image37.png"/><Relationship Id="rId24" Type="http://schemas.openxmlformats.org/officeDocument/2006/relationships/image" Target="../media/image38.png"/><Relationship Id="rId25" Type="http://schemas.openxmlformats.org/officeDocument/2006/relationships/image" Target="../media/image39.png"/><Relationship Id="rId26" Type="http://schemas.openxmlformats.org/officeDocument/2006/relationships/image" Target="../media/image40.png"/><Relationship Id="rId27" Type="http://schemas.openxmlformats.org/officeDocument/2006/relationships/image" Target="../media/image41.png"/><Relationship Id="rId28" Type="http://schemas.openxmlformats.org/officeDocument/2006/relationships/image" Target="../media/image42.png"/><Relationship Id="rId29" Type="http://schemas.openxmlformats.org/officeDocument/2006/relationships/image" Target="../media/image43.png"/><Relationship Id="rId30" Type="http://schemas.openxmlformats.org/officeDocument/2006/relationships/image" Target="../media/image44.png"/><Relationship Id="rId31" Type="http://schemas.openxmlformats.org/officeDocument/2006/relationships/image" Target="../media/image45.png"/><Relationship Id="rId32" Type="http://schemas.openxmlformats.org/officeDocument/2006/relationships/image" Target="../media/image46.png"/><Relationship Id="rId33" Type="http://schemas.openxmlformats.org/officeDocument/2006/relationships/image" Target="../media/image47.png"/><Relationship Id="rId34" Type="http://schemas.openxmlformats.org/officeDocument/2006/relationships/image" Target="../media/image48.png"/><Relationship Id="rId35" Type="http://schemas.openxmlformats.org/officeDocument/2006/relationships/image" Target="../media/image49.png"/><Relationship Id="rId36" Type="http://schemas.openxmlformats.org/officeDocument/2006/relationships/image" Target="../media/image50.png"/><Relationship Id="rId37" Type="http://schemas.openxmlformats.org/officeDocument/2006/relationships/image" Target="../media/image51.png"/><Relationship Id="rId38" Type="http://schemas.openxmlformats.org/officeDocument/2006/relationships/image" Target="../media/image52.png"/><Relationship Id="rId39" Type="http://schemas.openxmlformats.org/officeDocument/2006/relationships/image" Target="../media/image53.png"/><Relationship Id="rId40" Type="http://schemas.openxmlformats.org/officeDocument/2006/relationships/image" Target="../media/image54.png"/><Relationship Id="rId41" Type="http://schemas.openxmlformats.org/officeDocument/2006/relationships/image" Target="../media/image55.png"/><Relationship Id="rId42" Type="http://schemas.openxmlformats.org/officeDocument/2006/relationships/image" Target="../media/image56.png"/><Relationship Id="rId43" Type="http://schemas.openxmlformats.org/officeDocument/2006/relationships/image" Target="../media/image57.png"/><Relationship Id="rId44" Type="http://schemas.openxmlformats.org/officeDocument/2006/relationships/image" Target="../media/image58.png"/><Relationship Id="rId45" Type="http://schemas.openxmlformats.org/officeDocument/2006/relationships/image" Target="../media/image59.png"/><Relationship Id="rId46" Type="http://schemas.openxmlformats.org/officeDocument/2006/relationships/image" Target="../media/image60.png"/><Relationship Id="rId47" Type="http://schemas.openxmlformats.org/officeDocument/2006/relationships/image" Target="../media/image61.png"/><Relationship Id="rId48" Type="http://schemas.openxmlformats.org/officeDocument/2006/relationships/image" Target="../media/image62.png"/><Relationship Id="rId49" Type="http://schemas.openxmlformats.org/officeDocument/2006/relationships/image" Target="../media/image63.png"/><Relationship Id="rId50" Type="http://schemas.openxmlformats.org/officeDocument/2006/relationships/image" Target="../media/image64.png"/><Relationship Id="rId51" Type="http://schemas.openxmlformats.org/officeDocument/2006/relationships/image" Target="../media/image65.png"/><Relationship Id="rId52" Type="http://schemas.openxmlformats.org/officeDocument/2006/relationships/image" Target="../media/image66.png"/><Relationship Id="rId53" Type="http://schemas.openxmlformats.org/officeDocument/2006/relationships/image" Target="../media/image67.png"/><Relationship Id="rId54" Type="http://schemas.openxmlformats.org/officeDocument/2006/relationships/image" Target="../media/image68.png"/><Relationship Id="rId55" Type="http://schemas.openxmlformats.org/officeDocument/2006/relationships/image" Target="../media/image69.png"/><Relationship Id="rId56" Type="http://schemas.openxmlformats.org/officeDocument/2006/relationships/image" Target="../media/image70.png"/><Relationship Id="rId57" Type="http://schemas.openxmlformats.org/officeDocument/2006/relationships/image" Target="../media/image71.png"/><Relationship Id="rId58" Type="http://schemas.openxmlformats.org/officeDocument/2006/relationships/image" Target="../media/image72.png"/><Relationship Id="rId59" Type="http://schemas.openxmlformats.org/officeDocument/2006/relationships/image" Target="../media/image73.png"/><Relationship Id="rId60" Type="http://schemas.openxmlformats.org/officeDocument/2006/relationships/image" Target="../media/image74.png"/><Relationship Id="rId61" Type="http://schemas.openxmlformats.org/officeDocument/2006/relationships/image" Target="../media/image75.png"/><Relationship Id="rId62" Type="http://schemas.openxmlformats.org/officeDocument/2006/relationships/image" Target="../media/image76.png"/><Relationship Id="rId63" Type="http://schemas.openxmlformats.org/officeDocument/2006/relationships/image" Target="../media/image77.png"/><Relationship Id="rId64" Type="http://schemas.openxmlformats.org/officeDocument/2006/relationships/image" Target="../media/image78.png"/><Relationship Id="rId65" Type="http://schemas.openxmlformats.org/officeDocument/2006/relationships/image" Target="../media/image79.png"/><Relationship Id="rId66" Type="http://schemas.openxmlformats.org/officeDocument/2006/relationships/image" Target="../media/image80.png"/><Relationship Id="rId67" Type="http://schemas.openxmlformats.org/officeDocument/2006/relationships/image" Target="../media/image81.png"/><Relationship Id="rId68" Type="http://schemas.openxmlformats.org/officeDocument/2006/relationships/image" Target="../media/image82.png"/><Relationship Id="rId69" Type="http://schemas.openxmlformats.org/officeDocument/2006/relationships/image" Target="../media/image83.png"/><Relationship Id="rId70" Type="http://schemas.openxmlformats.org/officeDocument/2006/relationships/image" Target="../media/image84.png"/><Relationship Id="rId71" Type="http://schemas.openxmlformats.org/officeDocument/2006/relationships/image" Target="../media/image85.png"/><Relationship Id="rId72" Type="http://schemas.openxmlformats.org/officeDocument/2006/relationships/image" Target="../media/image86.png"/><Relationship Id="rId73" Type="http://schemas.openxmlformats.org/officeDocument/2006/relationships/image" Target="../media/image87.png"/><Relationship Id="rId74" Type="http://schemas.openxmlformats.org/officeDocument/2006/relationships/image" Target="../media/image88.png"/><Relationship Id="rId75" Type="http://schemas.openxmlformats.org/officeDocument/2006/relationships/image" Target="../media/image89.png"/><Relationship Id="rId76" Type="http://schemas.openxmlformats.org/officeDocument/2006/relationships/image" Target="../media/image90.png"/><Relationship Id="rId77" Type="http://schemas.openxmlformats.org/officeDocument/2006/relationships/image" Target="../media/image91.png"/><Relationship Id="rId78" Type="http://schemas.openxmlformats.org/officeDocument/2006/relationships/image" Target="../media/image92.png"/><Relationship Id="rId79" Type="http://schemas.openxmlformats.org/officeDocument/2006/relationships/image" Target="../media/image93.png"/><Relationship Id="rId80" Type="http://schemas.openxmlformats.org/officeDocument/2006/relationships/image" Target="../media/image94.png"/><Relationship Id="rId81" Type="http://schemas.openxmlformats.org/officeDocument/2006/relationships/image" Target="../media/image95.png"/><Relationship Id="rId82" Type="http://schemas.openxmlformats.org/officeDocument/2006/relationships/image" Target="../media/image96.png"/><Relationship Id="rId83" Type="http://schemas.openxmlformats.org/officeDocument/2006/relationships/image" Target="../media/image97.png"/><Relationship Id="rId84" Type="http://schemas.openxmlformats.org/officeDocument/2006/relationships/image" Target="../media/image98.png"/><Relationship Id="rId85" Type="http://schemas.openxmlformats.org/officeDocument/2006/relationships/image" Target="../media/image99.png"/><Relationship Id="rId86" Type="http://schemas.openxmlformats.org/officeDocument/2006/relationships/image" Target="../media/image100.png"/><Relationship Id="rId87" Type="http://schemas.openxmlformats.org/officeDocument/2006/relationships/image" Target="../media/image101.png"/><Relationship Id="rId88" Type="http://schemas.openxmlformats.org/officeDocument/2006/relationships/image" Target="../media/image102.png"/><Relationship Id="rId89" Type="http://schemas.openxmlformats.org/officeDocument/2006/relationships/image" Target="../media/image103.png"/><Relationship Id="rId90" Type="http://schemas.openxmlformats.org/officeDocument/2006/relationships/image" Target="../media/image104.png"/><Relationship Id="rId91" Type="http://schemas.openxmlformats.org/officeDocument/2006/relationships/image" Target="../media/image105.png"/><Relationship Id="rId92" Type="http://schemas.openxmlformats.org/officeDocument/2006/relationships/image" Target="../media/image106.png"/><Relationship Id="rId93" Type="http://schemas.openxmlformats.org/officeDocument/2006/relationships/image" Target="../media/image107.png"/><Relationship Id="rId94" Type="http://schemas.openxmlformats.org/officeDocument/2006/relationships/image" Target="../media/image108.png"/><Relationship Id="rId95" Type="http://schemas.openxmlformats.org/officeDocument/2006/relationships/image" Target="../media/image109.png"/><Relationship Id="rId96" Type="http://schemas.openxmlformats.org/officeDocument/2006/relationships/image" Target="../media/image110.png"/><Relationship Id="rId97" Type="http://schemas.openxmlformats.org/officeDocument/2006/relationships/image" Target="../media/image111.png"/><Relationship Id="rId98" Type="http://schemas.openxmlformats.org/officeDocument/2006/relationships/image" Target="../media/image112.png"/><Relationship Id="rId99" Type="http://schemas.openxmlformats.org/officeDocument/2006/relationships/image" Target="../media/image113.png"/><Relationship Id="rId100" Type="http://schemas.openxmlformats.org/officeDocument/2006/relationships/image" Target="../media/image114.png"/><Relationship Id="rId101" Type="http://schemas.openxmlformats.org/officeDocument/2006/relationships/image" Target="../media/image115.png"/><Relationship Id="rId102" Type="http://schemas.openxmlformats.org/officeDocument/2006/relationships/image" Target="../media/image116.png"/><Relationship Id="rId103" Type="http://schemas.openxmlformats.org/officeDocument/2006/relationships/image" Target="../media/image117.png"/><Relationship Id="rId104" Type="http://schemas.openxmlformats.org/officeDocument/2006/relationships/image" Target="../media/image118.png"/><Relationship Id="rId105" Type="http://schemas.openxmlformats.org/officeDocument/2006/relationships/image" Target="../media/image119.png"/><Relationship Id="rId106" Type="http://schemas.openxmlformats.org/officeDocument/2006/relationships/image" Target="../media/image120.png"/><Relationship Id="rId107" Type="http://schemas.openxmlformats.org/officeDocument/2006/relationships/image" Target="../media/image121.png"/><Relationship Id="rId108" Type="http://schemas.openxmlformats.org/officeDocument/2006/relationships/image" Target="../media/image122.png"/><Relationship Id="rId109" Type="http://schemas.openxmlformats.org/officeDocument/2006/relationships/image" Target="../media/image123.png"/><Relationship Id="rId110" Type="http://schemas.openxmlformats.org/officeDocument/2006/relationships/image" Target="../media/image124.png"/><Relationship Id="rId111" Type="http://schemas.openxmlformats.org/officeDocument/2006/relationships/image" Target="../media/image125.png"/><Relationship Id="rId112" Type="http://schemas.openxmlformats.org/officeDocument/2006/relationships/image" Target="../media/image126.png"/><Relationship Id="rId113" Type="http://schemas.openxmlformats.org/officeDocument/2006/relationships/image" Target="../media/image127.png"/><Relationship Id="rId114" Type="http://schemas.openxmlformats.org/officeDocument/2006/relationships/image" Target="../media/image128.png"/><Relationship Id="rId115" Type="http://schemas.openxmlformats.org/officeDocument/2006/relationships/image" Target="../media/image129.png"/><Relationship Id="rId116" Type="http://schemas.openxmlformats.org/officeDocument/2006/relationships/image" Target="../media/image130.png"/><Relationship Id="rId117" Type="http://schemas.openxmlformats.org/officeDocument/2006/relationships/image" Target="../media/image131.png"/><Relationship Id="rId118" Type="http://schemas.openxmlformats.org/officeDocument/2006/relationships/image" Target="../media/image132.png"/><Relationship Id="rId119" Type="http://schemas.openxmlformats.org/officeDocument/2006/relationships/image" Target="../media/image133.png"/><Relationship Id="rId120" Type="http://schemas.openxmlformats.org/officeDocument/2006/relationships/image" Target="../media/image134.png"/><Relationship Id="rId121" Type="http://schemas.openxmlformats.org/officeDocument/2006/relationships/image" Target="../media/image135.png"/><Relationship Id="rId122" Type="http://schemas.openxmlformats.org/officeDocument/2006/relationships/image" Target="../media/image136.png"/><Relationship Id="rId123" Type="http://schemas.openxmlformats.org/officeDocument/2006/relationships/image" Target="../media/image137.png"/><Relationship Id="rId124" Type="http://schemas.openxmlformats.org/officeDocument/2006/relationships/image" Target="../media/image138.png"/><Relationship Id="rId125" Type="http://schemas.openxmlformats.org/officeDocument/2006/relationships/image" Target="../media/image139.png"/><Relationship Id="rId126" Type="http://schemas.openxmlformats.org/officeDocument/2006/relationships/image" Target="../media/image140.png"/><Relationship Id="rId127" Type="http://schemas.openxmlformats.org/officeDocument/2006/relationships/image" Target="../media/image141.png"/><Relationship Id="rId128" Type="http://schemas.openxmlformats.org/officeDocument/2006/relationships/image" Target="../media/image142.png"/><Relationship Id="rId129" Type="http://schemas.openxmlformats.org/officeDocument/2006/relationships/image" Target="../media/image143.png"/><Relationship Id="rId130" Type="http://schemas.openxmlformats.org/officeDocument/2006/relationships/image" Target="../media/image144.png"/><Relationship Id="rId131" Type="http://schemas.openxmlformats.org/officeDocument/2006/relationships/image" Target="../media/image145.png"/><Relationship Id="rId132" Type="http://schemas.openxmlformats.org/officeDocument/2006/relationships/image" Target="../media/image146.png"/><Relationship Id="rId133" Type="http://schemas.openxmlformats.org/officeDocument/2006/relationships/image" Target="../media/image147.png"/><Relationship Id="rId134" Type="http://schemas.openxmlformats.org/officeDocument/2006/relationships/image" Target="../media/image148.png"/><Relationship Id="rId135" Type="http://schemas.openxmlformats.org/officeDocument/2006/relationships/image" Target="../media/image149.png"/><Relationship Id="rId136" Type="http://schemas.openxmlformats.org/officeDocument/2006/relationships/image" Target="../media/image150.png"/><Relationship Id="rId137" Type="http://schemas.openxmlformats.org/officeDocument/2006/relationships/image" Target="../media/image151.png"/><Relationship Id="rId138" Type="http://schemas.openxmlformats.org/officeDocument/2006/relationships/image" Target="../media/image152.png"/><Relationship Id="rId139" Type="http://schemas.openxmlformats.org/officeDocument/2006/relationships/image" Target="../media/image153.png"/><Relationship Id="rId140" Type="http://schemas.openxmlformats.org/officeDocument/2006/relationships/image" Target="../media/image154.png"/><Relationship Id="rId141" Type="http://schemas.openxmlformats.org/officeDocument/2006/relationships/image" Target="../media/image155.png"/><Relationship Id="rId142" Type="http://schemas.openxmlformats.org/officeDocument/2006/relationships/image" Target="../media/image156.png"/><Relationship Id="rId143" Type="http://schemas.openxmlformats.org/officeDocument/2006/relationships/image" Target="../media/image157.png"/><Relationship Id="rId144" Type="http://schemas.openxmlformats.org/officeDocument/2006/relationships/image" Target="../media/image158.png"/><Relationship Id="rId145" Type="http://schemas.openxmlformats.org/officeDocument/2006/relationships/image" Target="../media/image159.png"/><Relationship Id="rId146" Type="http://schemas.openxmlformats.org/officeDocument/2006/relationships/image" Target="../media/image160.png"/><Relationship Id="rId147" Type="http://schemas.openxmlformats.org/officeDocument/2006/relationships/image" Target="../media/image161.png"/><Relationship Id="rId148" Type="http://schemas.openxmlformats.org/officeDocument/2006/relationships/image" Target="../media/image162.png"/><Relationship Id="rId149" Type="http://schemas.openxmlformats.org/officeDocument/2006/relationships/image" Target="../media/image163.png"/><Relationship Id="rId150" Type="http://schemas.openxmlformats.org/officeDocument/2006/relationships/image" Target="../media/image164.png"/><Relationship Id="rId151" Type="http://schemas.openxmlformats.org/officeDocument/2006/relationships/image" Target="../media/image165.png"/><Relationship Id="rId152" Type="http://schemas.openxmlformats.org/officeDocument/2006/relationships/image" Target="../media/image166.png"/><Relationship Id="rId153" Type="http://schemas.openxmlformats.org/officeDocument/2006/relationships/image" Target="../media/image167.png"/><Relationship Id="rId154" Type="http://schemas.openxmlformats.org/officeDocument/2006/relationships/image" Target="../media/image168.png"/><Relationship Id="rId155" Type="http://schemas.openxmlformats.org/officeDocument/2006/relationships/image" Target="../media/image16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2062" y="6400800"/>
            <a:ext cx="826007" cy="806195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5157" y="827531"/>
            <a:ext cx="4811267" cy="775716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6098926" y="583692"/>
            <a:ext cx="3484245" cy="1264920"/>
            <a:chOff x="6098926" y="583692"/>
            <a:chExt cx="3484245" cy="1264920"/>
          </a:xfrm>
        </p:grpSpPr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12641" y="595884"/>
              <a:ext cx="3456432" cy="1239011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6098926" y="583692"/>
              <a:ext cx="3484245" cy="1264920"/>
            </a:xfrm>
            <a:custGeom>
              <a:avLst/>
              <a:gdLst/>
              <a:ahLst/>
              <a:cxnLst/>
              <a:rect l="l" t="t" r="r" b="b"/>
              <a:pathLst>
                <a:path w="3484245" h="1264920">
                  <a:moveTo>
                    <a:pt x="3483864" y="1264920"/>
                  </a:moveTo>
                  <a:lnTo>
                    <a:pt x="3483864" y="0"/>
                  </a:lnTo>
                  <a:lnTo>
                    <a:pt x="0" y="0"/>
                  </a:lnTo>
                  <a:lnTo>
                    <a:pt x="0" y="1264920"/>
                  </a:lnTo>
                  <a:lnTo>
                    <a:pt x="6096" y="1264920"/>
                  </a:lnTo>
                  <a:lnTo>
                    <a:pt x="6096" y="12192"/>
                  </a:lnTo>
                  <a:lnTo>
                    <a:pt x="13716" y="6096"/>
                  </a:lnTo>
                  <a:lnTo>
                    <a:pt x="13716" y="12192"/>
                  </a:lnTo>
                  <a:lnTo>
                    <a:pt x="3470148" y="12192"/>
                  </a:lnTo>
                  <a:lnTo>
                    <a:pt x="3470148" y="6096"/>
                  </a:lnTo>
                  <a:lnTo>
                    <a:pt x="3476244" y="12192"/>
                  </a:lnTo>
                  <a:lnTo>
                    <a:pt x="3476244" y="1264920"/>
                  </a:lnTo>
                  <a:lnTo>
                    <a:pt x="3483864" y="1264920"/>
                  </a:lnTo>
                  <a:close/>
                </a:path>
                <a:path w="3484245" h="1264920">
                  <a:moveTo>
                    <a:pt x="13716" y="12192"/>
                  </a:moveTo>
                  <a:lnTo>
                    <a:pt x="13716" y="6096"/>
                  </a:lnTo>
                  <a:lnTo>
                    <a:pt x="6096" y="12192"/>
                  </a:lnTo>
                  <a:lnTo>
                    <a:pt x="13716" y="12192"/>
                  </a:lnTo>
                  <a:close/>
                </a:path>
                <a:path w="3484245" h="1264920">
                  <a:moveTo>
                    <a:pt x="13716" y="1251204"/>
                  </a:moveTo>
                  <a:lnTo>
                    <a:pt x="13716" y="12192"/>
                  </a:lnTo>
                  <a:lnTo>
                    <a:pt x="6096" y="12192"/>
                  </a:lnTo>
                  <a:lnTo>
                    <a:pt x="6096" y="1251204"/>
                  </a:lnTo>
                  <a:lnTo>
                    <a:pt x="13716" y="1251204"/>
                  </a:lnTo>
                  <a:close/>
                </a:path>
                <a:path w="3484245" h="1264920">
                  <a:moveTo>
                    <a:pt x="3476244" y="1251204"/>
                  </a:moveTo>
                  <a:lnTo>
                    <a:pt x="6096" y="1251204"/>
                  </a:lnTo>
                  <a:lnTo>
                    <a:pt x="13716" y="1258824"/>
                  </a:lnTo>
                  <a:lnTo>
                    <a:pt x="13716" y="1264920"/>
                  </a:lnTo>
                  <a:lnTo>
                    <a:pt x="3470148" y="1264920"/>
                  </a:lnTo>
                  <a:lnTo>
                    <a:pt x="3470148" y="1258824"/>
                  </a:lnTo>
                  <a:lnTo>
                    <a:pt x="3476244" y="1251204"/>
                  </a:lnTo>
                  <a:close/>
                </a:path>
                <a:path w="3484245" h="1264920">
                  <a:moveTo>
                    <a:pt x="13716" y="1264920"/>
                  </a:moveTo>
                  <a:lnTo>
                    <a:pt x="13716" y="1258824"/>
                  </a:lnTo>
                  <a:lnTo>
                    <a:pt x="6096" y="1251204"/>
                  </a:lnTo>
                  <a:lnTo>
                    <a:pt x="6096" y="1264920"/>
                  </a:lnTo>
                  <a:lnTo>
                    <a:pt x="13716" y="1264920"/>
                  </a:lnTo>
                  <a:close/>
                </a:path>
                <a:path w="3484245" h="1264920">
                  <a:moveTo>
                    <a:pt x="3476244" y="12192"/>
                  </a:moveTo>
                  <a:lnTo>
                    <a:pt x="3470148" y="6096"/>
                  </a:lnTo>
                  <a:lnTo>
                    <a:pt x="3470148" y="12192"/>
                  </a:lnTo>
                  <a:lnTo>
                    <a:pt x="3476244" y="12192"/>
                  </a:lnTo>
                  <a:close/>
                </a:path>
                <a:path w="3484245" h="1264920">
                  <a:moveTo>
                    <a:pt x="3476244" y="1251204"/>
                  </a:moveTo>
                  <a:lnTo>
                    <a:pt x="3476244" y="12192"/>
                  </a:lnTo>
                  <a:lnTo>
                    <a:pt x="3470148" y="12192"/>
                  </a:lnTo>
                  <a:lnTo>
                    <a:pt x="3470148" y="1251204"/>
                  </a:lnTo>
                  <a:lnTo>
                    <a:pt x="3476244" y="1251204"/>
                  </a:lnTo>
                  <a:close/>
                </a:path>
                <a:path w="3484245" h="1264920">
                  <a:moveTo>
                    <a:pt x="3476244" y="1264920"/>
                  </a:moveTo>
                  <a:lnTo>
                    <a:pt x="3476244" y="1251204"/>
                  </a:lnTo>
                  <a:lnTo>
                    <a:pt x="3470148" y="1258824"/>
                  </a:lnTo>
                  <a:lnTo>
                    <a:pt x="3470148" y="1264920"/>
                  </a:lnTo>
                  <a:lnTo>
                    <a:pt x="3476244" y="1264920"/>
                  </a:lnTo>
                  <a:close/>
                </a:path>
              </a:pathLst>
            </a:custGeom>
            <a:solidFill>
              <a:srgbClr val="0098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726318" y="3717988"/>
            <a:ext cx="2593340" cy="2958465"/>
          </a:xfrm>
          <a:prstGeom prst="rect">
            <a:avLst/>
          </a:prstGeom>
        </p:spPr>
        <p:txBody>
          <a:bodyPr wrap="square" lIns="0" tIns="19050" rIns="0" bIns="0" rtlCol="0" vert="horz">
            <a:spAutoFit/>
          </a:bodyPr>
          <a:lstStyle/>
          <a:p>
            <a:pPr marL="12700" marR="5080">
              <a:lnSpc>
                <a:spcPct val="104099"/>
              </a:lnSpc>
              <a:spcBef>
                <a:spcPts val="150"/>
              </a:spcBef>
            </a:pPr>
            <a:r>
              <a:rPr dirty="0" sz="1800">
                <a:solidFill>
                  <a:srgbClr val="151515"/>
                </a:solidFill>
                <a:latin typeface="Arial Narrow"/>
                <a:cs typeface="Arial Narrow"/>
              </a:rPr>
              <a:t>U.O.</a:t>
            </a:r>
            <a:r>
              <a:rPr dirty="0" sz="1800" spc="-6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2100" spc="-30">
                <a:solidFill>
                  <a:srgbClr val="151515"/>
                </a:solidFill>
                <a:latin typeface="Mistral"/>
                <a:cs typeface="Mistral"/>
              </a:rPr>
              <a:t>POLOG</a:t>
            </a:r>
            <a:r>
              <a:rPr dirty="0" sz="2100" spc="-6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600">
                <a:solidFill>
                  <a:srgbClr val="151515"/>
                </a:solidFill>
                <a:latin typeface="Arial Narrow"/>
                <a:cs typeface="Arial Narrow"/>
              </a:rPr>
              <a:t>–</a:t>
            </a:r>
            <a:r>
              <a:rPr dirty="0" sz="1600" spc="-7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600" spc="-10">
                <a:solidFill>
                  <a:srgbClr val="151515"/>
                </a:solidFill>
                <a:latin typeface="Arial Narrow"/>
                <a:cs typeface="Arial Narrow"/>
              </a:rPr>
              <a:t>Polo</a:t>
            </a:r>
            <a:r>
              <a:rPr dirty="0" sz="1600" spc="-7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600" spc="-1405">
                <a:solidFill>
                  <a:srgbClr val="151515"/>
                </a:solidFill>
                <a:latin typeface="Arial Narrow"/>
                <a:cs typeface="Arial Narrow"/>
              </a:rPr>
              <a:t>universitario</a:t>
            </a:r>
            <a:r>
              <a:rPr dirty="0" sz="1600" spc="-2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600" spc="-20">
                <a:solidFill>
                  <a:srgbClr val="151515"/>
                </a:solidFill>
                <a:latin typeface="Arial Narrow"/>
                <a:cs typeface="Arial Narrow"/>
              </a:rPr>
              <a:t>Sistemi</a:t>
            </a:r>
            <a:r>
              <a:rPr dirty="0" sz="1600" spc="-3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600" spc="-760">
                <a:solidFill>
                  <a:srgbClr val="151515"/>
                </a:solidFill>
                <a:latin typeface="Arial Narrow"/>
                <a:cs typeface="Arial Narrow"/>
              </a:rPr>
              <a:t>Logistici,</a:t>
            </a:r>
            <a:r>
              <a:rPr dirty="0" sz="1600" spc="-20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600" spc="-20">
                <a:solidFill>
                  <a:srgbClr val="151515"/>
                </a:solidFill>
                <a:latin typeface="Arial Narrow"/>
                <a:cs typeface="Arial Narrow"/>
              </a:rPr>
              <a:t>Università</a:t>
            </a:r>
            <a:r>
              <a:rPr dirty="0" sz="1600" spc="-1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600" spc="-25">
                <a:solidFill>
                  <a:srgbClr val="151515"/>
                </a:solidFill>
                <a:latin typeface="Arial Narrow"/>
                <a:cs typeface="Arial Narrow"/>
              </a:rPr>
              <a:t>di</a:t>
            </a:r>
            <a:r>
              <a:rPr dirty="0" sz="1600" spc="-25">
                <a:solidFill>
                  <a:srgbClr val="151515"/>
                </a:solidFill>
                <a:latin typeface="Times New Roman"/>
                <a:cs typeface="Times New Roman"/>
              </a:rPr>
              <a:t> </a:t>
            </a:r>
            <a:r>
              <a:rPr dirty="0" sz="1600" spc="-20">
                <a:solidFill>
                  <a:srgbClr val="151515"/>
                </a:solidFill>
                <a:latin typeface="Arial Narrow"/>
                <a:cs typeface="Arial Narrow"/>
              </a:rPr>
              <a:t>Pisa</a:t>
            </a:r>
            <a:endParaRPr sz="160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dirty="0" sz="1300" i="1">
                <a:solidFill>
                  <a:srgbClr val="004C65"/>
                </a:solidFill>
                <a:latin typeface="Arial"/>
                <a:cs typeface="Arial"/>
              </a:rPr>
              <a:t>Responsabile</a:t>
            </a:r>
            <a:r>
              <a:rPr dirty="0" sz="1300" spc="-45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1300" spc="-10" i="1">
                <a:solidFill>
                  <a:srgbClr val="004C65"/>
                </a:solidFill>
                <a:latin typeface="Arial"/>
                <a:cs typeface="Arial"/>
              </a:rPr>
              <a:t>scientifico</a:t>
            </a:r>
            <a:r>
              <a:rPr dirty="0" sz="1300" spc="-10">
                <a:solidFill>
                  <a:srgbClr val="004C65"/>
                </a:solidFill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2200">
                <a:solidFill>
                  <a:srgbClr val="004C65"/>
                </a:solidFill>
                <a:latin typeface="Mistral"/>
                <a:cs typeface="Mistral"/>
              </a:rPr>
              <a:t>Prof.</a:t>
            </a:r>
            <a:r>
              <a:rPr dirty="0" sz="2200" spc="-60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C65"/>
                </a:solidFill>
                <a:latin typeface="Mistral"/>
                <a:cs typeface="Mistral"/>
              </a:rPr>
              <a:t>Ing.</a:t>
            </a:r>
            <a:r>
              <a:rPr dirty="0" sz="2200" spc="-50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2200">
                <a:solidFill>
                  <a:srgbClr val="004C65"/>
                </a:solidFill>
                <a:latin typeface="Mistral"/>
                <a:cs typeface="Mistral"/>
              </a:rPr>
              <a:t>Antonio</a:t>
            </a:r>
            <a:r>
              <a:rPr dirty="0" sz="2200" spc="-50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2200" spc="-10">
                <a:solidFill>
                  <a:srgbClr val="004C65"/>
                </a:solidFill>
                <a:latin typeface="Mistral"/>
                <a:cs typeface="Mistral"/>
              </a:rPr>
              <a:t>PRATELLI</a:t>
            </a:r>
            <a:endParaRPr sz="2200">
              <a:latin typeface="Mistral"/>
              <a:cs typeface="Mistral"/>
            </a:endParaRPr>
          </a:p>
          <a:p>
            <a:pPr marL="12700">
              <a:lnSpc>
                <a:spcPct val="100000"/>
              </a:lnSpc>
              <a:spcBef>
                <a:spcPts val="969"/>
              </a:spcBef>
            </a:pPr>
            <a:r>
              <a:rPr dirty="0" sz="1300" spc="-10" i="1">
                <a:solidFill>
                  <a:srgbClr val="004C65"/>
                </a:solidFill>
                <a:latin typeface="Arial"/>
                <a:cs typeface="Arial"/>
              </a:rPr>
              <a:t>Collaboratori</a:t>
            </a:r>
            <a:r>
              <a:rPr dirty="0" sz="1300" spc="-10">
                <a:solidFill>
                  <a:srgbClr val="004C65"/>
                </a:solidFill>
                <a:latin typeface="Arial"/>
                <a:cs typeface="Arial"/>
              </a:rPr>
              <a:t>:</a:t>
            </a:r>
            <a:endParaRPr sz="13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dirty="0" sz="1400">
                <a:solidFill>
                  <a:srgbClr val="004C65"/>
                </a:solidFill>
                <a:latin typeface="Arial"/>
                <a:cs typeface="Arial"/>
              </a:rPr>
              <a:t>Prof.</a:t>
            </a:r>
            <a:r>
              <a:rPr dirty="0" sz="1400" spc="5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4C65"/>
                </a:solidFill>
                <a:latin typeface="Arial"/>
                <a:cs typeface="Arial"/>
              </a:rPr>
              <a:t>Ing.</a:t>
            </a:r>
            <a:r>
              <a:rPr dirty="0" sz="1400" spc="5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4C65"/>
                </a:solidFill>
                <a:latin typeface="Arial"/>
                <a:cs typeface="Arial"/>
              </a:rPr>
              <a:t>Maurizio</a:t>
            </a:r>
            <a:r>
              <a:rPr dirty="0" sz="1400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004C65"/>
                </a:solidFill>
                <a:latin typeface="Arial"/>
                <a:cs typeface="Arial"/>
              </a:rPr>
              <a:t>FROLI</a:t>
            </a:r>
            <a:endParaRPr sz="1400">
              <a:latin typeface="Arial"/>
              <a:cs typeface="Arial"/>
            </a:endParaRPr>
          </a:p>
          <a:p>
            <a:pPr marL="12700" marR="117475">
              <a:lnSpc>
                <a:spcPct val="150000"/>
              </a:lnSpc>
            </a:pPr>
            <a:r>
              <a:rPr dirty="0" sz="1400">
                <a:solidFill>
                  <a:srgbClr val="004C65"/>
                </a:solidFill>
                <a:latin typeface="Arial"/>
                <a:cs typeface="Arial"/>
              </a:rPr>
              <a:t>Dott.</a:t>
            </a:r>
            <a:r>
              <a:rPr dirty="0" sz="1400" spc="5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4C65"/>
                </a:solidFill>
                <a:latin typeface="Arial"/>
                <a:cs typeface="Arial"/>
              </a:rPr>
              <a:t>Ing.</a:t>
            </a:r>
            <a:r>
              <a:rPr dirty="0" sz="1400" spc="5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4C65"/>
                </a:solidFill>
                <a:latin typeface="Arial"/>
                <a:cs typeface="Arial"/>
              </a:rPr>
              <a:t>Lorenzo</a:t>
            </a:r>
            <a:r>
              <a:rPr dirty="0" sz="1400" spc="-10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004C65"/>
                </a:solidFill>
                <a:latin typeface="Arial"/>
                <a:cs typeface="Arial"/>
              </a:rPr>
              <a:t>BROCCHINI</a:t>
            </a:r>
            <a:r>
              <a:rPr dirty="0" sz="1400" spc="-10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4C65"/>
                </a:solidFill>
                <a:latin typeface="Arial"/>
                <a:cs typeface="Arial"/>
              </a:rPr>
              <a:t>Dott.</a:t>
            </a:r>
            <a:r>
              <a:rPr dirty="0" sz="1400" spc="5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4C65"/>
                </a:solidFill>
                <a:latin typeface="Arial"/>
                <a:cs typeface="Arial"/>
              </a:rPr>
              <a:t>Ing.</a:t>
            </a:r>
            <a:r>
              <a:rPr dirty="0" sz="1400" spc="5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4C65"/>
                </a:solidFill>
                <a:latin typeface="Arial"/>
                <a:cs typeface="Arial"/>
              </a:rPr>
              <a:t>Paul</a:t>
            </a:r>
            <a:r>
              <a:rPr dirty="0" sz="1400" spc="25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004C65"/>
                </a:solidFill>
                <a:latin typeface="Arial"/>
                <a:cs typeface="Arial"/>
              </a:rPr>
              <a:t>FROLI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400">
                <a:solidFill>
                  <a:srgbClr val="004C65"/>
                </a:solidFill>
                <a:latin typeface="Arial"/>
                <a:cs typeface="Arial"/>
              </a:rPr>
              <a:t>Dott.</a:t>
            </a:r>
            <a:r>
              <a:rPr dirty="0" sz="1400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1400">
                <a:solidFill>
                  <a:srgbClr val="004C65"/>
                </a:solidFill>
                <a:latin typeface="Arial"/>
                <a:cs typeface="Arial"/>
              </a:rPr>
              <a:t>Lorenzo</a:t>
            </a:r>
            <a:r>
              <a:rPr dirty="0" sz="1400" spc="-10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solidFill>
                  <a:srgbClr val="004C65"/>
                </a:solidFill>
                <a:latin typeface="Arial"/>
                <a:cs typeface="Arial"/>
              </a:rPr>
              <a:t>PETRACCHI</a:t>
            </a:r>
            <a:endParaRPr sz="1400">
              <a:latin typeface="Arial"/>
              <a:cs typeface="Arial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10877" y="2061972"/>
            <a:ext cx="8444483" cy="170992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71225" y="6190488"/>
            <a:ext cx="2833116" cy="626363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970666" y="4094988"/>
            <a:ext cx="5638800" cy="1713230"/>
            <a:chOff x="970666" y="4094988"/>
            <a:chExt cx="5638800" cy="1713230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410590" y="4104131"/>
              <a:ext cx="3188207" cy="1693164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401446" y="4094988"/>
              <a:ext cx="3208020" cy="1713230"/>
            </a:xfrm>
            <a:custGeom>
              <a:avLst/>
              <a:gdLst/>
              <a:ahLst/>
              <a:cxnLst/>
              <a:rect l="l" t="t" r="r" b="b"/>
              <a:pathLst>
                <a:path w="3208020" h="1713229">
                  <a:moveTo>
                    <a:pt x="3208020" y="1712976"/>
                  </a:moveTo>
                  <a:lnTo>
                    <a:pt x="3208020" y="0"/>
                  </a:lnTo>
                  <a:lnTo>
                    <a:pt x="0" y="0"/>
                  </a:lnTo>
                  <a:lnTo>
                    <a:pt x="0" y="1712976"/>
                  </a:lnTo>
                  <a:lnTo>
                    <a:pt x="4572" y="1712976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3197352" y="9144"/>
                  </a:lnTo>
                  <a:lnTo>
                    <a:pt x="3197352" y="4572"/>
                  </a:lnTo>
                  <a:lnTo>
                    <a:pt x="3201924" y="9144"/>
                  </a:lnTo>
                  <a:lnTo>
                    <a:pt x="3201924" y="1712976"/>
                  </a:lnTo>
                  <a:lnTo>
                    <a:pt x="3208020" y="1712976"/>
                  </a:lnTo>
                  <a:close/>
                </a:path>
                <a:path w="3208020" h="1713229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3208020" h="1713229">
                  <a:moveTo>
                    <a:pt x="9144" y="1702308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1702308"/>
                  </a:lnTo>
                  <a:lnTo>
                    <a:pt x="9144" y="1702308"/>
                  </a:lnTo>
                  <a:close/>
                </a:path>
                <a:path w="3208020" h="1713229">
                  <a:moveTo>
                    <a:pt x="3201924" y="1702308"/>
                  </a:moveTo>
                  <a:lnTo>
                    <a:pt x="4572" y="1702308"/>
                  </a:lnTo>
                  <a:lnTo>
                    <a:pt x="9144" y="1708404"/>
                  </a:lnTo>
                  <a:lnTo>
                    <a:pt x="9144" y="1712976"/>
                  </a:lnTo>
                  <a:lnTo>
                    <a:pt x="3197352" y="1712976"/>
                  </a:lnTo>
                  <a:lnTo>
                    <a:pt x="3197352" y="1708404"/>
                  </a:lnTo>
                  <a:lnTo>
                    <a:pt x="3201924" y="1702308"/>
                  </a:lnTo>
                  <a:close/>
                </a:path>
                <a:path w="3208020" h="1713229">
                  <a:moveTo>
                    <a:pt x="9144" y="1712976"/>
                  </a:moveTo>
                  <a:lnTo>
                    <a:pt x="9144" y="1708404"/>
                  </a:lnTo>
                  <a:lnTo>
                    <a:pt x="4572" y="1702308"/>
                  </a:lnTo>
                  <a:lnTo>
                    <a:pt x="4572" y="1712976"/>
                  </a:lnTo>
                  <a:lnTo>
                    <a:pt x="9144" y="1712976"/>
                  </a:lnTo>
                  <a:close/>
                </a:path>
                <a:path w="3208020" h="1713229">
                  <a:moveTo>
                    <a:pt x="3201924" y="9144"/>
                  </a:moveTo>
                  <a:lnTo>
                    <a:pt x="3197352" y="4572"/>
                  </a:lnTo>
                  <a:lnTo>
                    <a:pt x="3197352" y="9144"/>
                  </a:lnTo>
                  <a:lnTo>
                    <a:pt x="3201924" y="9144"/>
                  </a:lnTo>
                  <a:close/>
                </a:path>
                <a:path w="3208020" h="1713229">
                  <a:moveTo>
                    <a:pt x="3201924" y="1702308"/>
                  </a:moveTo>
                  <a:lnTo>
                    <a:pt x="3201924" y="9144"/>
                  </a:lnTo>
                  <a:lnTo>
                    <a:pt x="3197352" y="9144"/>
                  </a:lnTo>
                  <a:lnTo>
                    <a:pt x="3197352" y="1702308"/>
                  </a:lnTo>
                  <a:lnTo>
                    <a:pt x="3201924" y="1702308"/>
                  </a:lnTo>
                  <a:close/>
                </a:path>
                <a:path w="3208020" h="1713229">
                  <a:moveTo>
                    <a:pt x="3201924" y="1712976"/>
                  </a:moveTo>
                  <a:lnTo>
                    <a:pt x="3201924" y="1702308"/>
                  </a:lnTo>
                  <a:lnTo>
                    <a:pt x="3197352" y="1708404"/>
                  </a:lnTo>
                  <a:lnTo>
                    <a:pt x="3197352" y="1712976"/>
                  </a:lnTo>
                  <a:lnTo>
                    <a:pt x="3201924" y="17129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9813" y="4104131"/>
              <a:ext cx="2522220" cy="169316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970666" y="4094988"/>
              <a:ext cx="2540635" cy="1713230"/>
            </a:xfrm>
            <a:custGeom>
              <a:avLst/>
              <a:gdLst/>
              <a:ahLst/>
              <a:cxnLst/>
              <a:rect l="l" t="t" r="r" b="b"/>
              <a:pathLst>
                <a:path w="2540635" h="1713230">
                  <a:moveTo>
                    <a:pt x="2540508" y="1712976"/>
                  </a:moveTo>
                  <a:lnTo>
                    <a:pt x="2540508" y="0"/>
                  </a:lnTo>
                  <a:lnTo>
                    <a:pt x="0" y="0"/>
                  </a:lnTo>
                  <a:lnTo>
                    <a:pt x="0" y="1712976"/>
                  </a:lnTo>
                  <a:lnTo>
                    <a:pt x="4575" y="1712976"/>
                  </a:lnTo>
                  <a:lnTo>
                    <a:pt x="4575" y="9144"/>
                  </a:lnTo>
                  <a:lnTo>
                    <a:pt x="9147" y="4572"/>
                  </a:lnTo>
                  <a:lnTo>
                    <a:pt x="9147" y="9144"/>
                  </a:lnTo>
                  <a:lnTo>
                    <a:pt x="2531364" y="9144"/>
                  </a:lnTo>
                  <a:lnTo>
                    <a:pt x="2531364" y="4572"/>
                  </a:lnTo>
                  <a:lnTo>
                    <a:pt x="2535936" y="9144"/>
                  </a:lnTo>
                  <a:lnTo>
                    <a:pt x="2535936" y="1712976"/>
                  </a:lnTo>
                  <a:lnTo>
                    <a:pt x="2540508" y="1712976"/>
                  </a:lnTo>
                  <a:close/>
                </a:path>
                <a:path w="2540635" h="1713230">
                  <a:moveTo>
                    <a:pt x="9147" y="9144"/>
                  </a:moveTo>
                  <a:lnTo>
                    <a:pt x="9147" y="4572"/>
                  </a:lnTo>
                  <a:lnTo>
                    <a:pt x="4575" y="9144"/>
                  </a:lnTo>
                  <a:lnTo>
                    <a:pt x="9147" y="9144"/>
                  </a:lnTo>
                  <a:close/>
                </a:path>
                <a:path w="2540635" h="1713230">
                  <a:moveTo>
                    <a:pt x="9147" y="1702308"/>
                  </a:moveTo>
                  <a:lnTo>
                    <a:pt x="9147" y="9144"/>
                  </a:lnTo>
                  <a:lnTo>
                    <a:pt x="4575" y="9144"/>
                  </a:lnTo>
                  <a:lnTo>
                    <a:pt x="4575" y="1702308"/>
                  </a:lnTo>
                  <a:lnTo>
                    <a:pt x="9147" y="1702308"/>
                  </a:lnTo>
                  <a:close/>
                </a:path>
                <a:path w="2540635" h="1713230">
                  <a:moveTo>
                    <a:pt x="2535936" y="1702308"/>
                  </a:moveTo>
                  <a:lnTo>
                    <a:pt x="4575" y="1702308"/>
                  </a:lnTo>
                  <a:lnTo>
                    <a:pt x="9147" y="1708404"/>
                  </a:lnTo>
                  <a:lnTo>
                    <a:pt x="9147" y="1712976"/>
                  </a:lnTo>
                  <a:lnTo>
                    <a:pt x="2531364" y="1712976"/>
                  </a:lnTo>
                  <a:lnTo>
                    <a:pt x="2531364" y="1708404"/>
                  </a:lnTo>
                  <a:lnTo>
                    <a:pt x="2535936" y="1702308"/>
                  </a:lnTo>
                  <a:close/>
                </a:path>
                <a:path w="2540635" h="1713230">
                  <a:moveTo>
                    <a:pt x="9147" y="1712976"/>
                  </a:moveTo>
                  <a:lnTo>
                    <a:pt x="9147" y="1708404"/>
                  </a:lnTo>
                  <a:lnTo>
                    <a:pt x="4575" y="1702308"/>
                  </a:lnTo>
                  <a:lnTo>
                    <a:pt x="4575" y="1712976"/>
                  </a:lnTo>
                  <a:lnTo>
                    <a:pt x="9147" y="1712976"/>
                  </a:lnTo>
                  <a:close/>
                </a:path>
                <a:path w="2540635" h="1713230">
                  <a:moveTo>
                    <a:pt x="2535936" y="9144"/>
                  </a:moveTo>
                  <a:lnTo>
                    <a:pt x="2531364" y="4572"/>
                  </a:lnTo>
                  <a:lnTo>
                    <a:pt x="2531364" y="9144"/>
                  </a:lnTo>
                  <a:lnTo>
                    <a:pt x="2535936" y="9144"/>
                  </a:lnTo>
                  <a:close/>
                </a:path>
                <a:path w="2540635" h="1713230">
                  <a:moveTo>
                    <a:pt x="2535936" y="1702308"/>
                  </a:moveTo>
                  <a:lnTo>
                    <a:pt x="2535936" y="9144"/>
                  </a:lnTo>
                  <a:lnTo>
                    <a:pt x="2531364" y="9144"/>
                  </a:lnTo>
                  <a:lnTo>
                    <a:pt x="2531364" y="1702308"/>
                  </a:lnTo>
                  <a:lnTo>
                    <a:pt x="2535936" y="1702308"/>
                  </a:lnTo>
                  <a:close/>
                </a:path>
                <a:path w="2540635" h="1713230">
                  <a:moveTo>
                    <a:pt x="2535936" y="1712976"/>
                  </a:moveTo>
                  <a:lnTo>
                    <a:pt x="2535936" y="1702308"/>
                  </a:lnTo>
                  <a:lnTo>
                    <a:pt x="2531364" y="1708404"/>
                  </a:lnTo>
                  <a:lnTo>
                    <a:pt x="2531364" y="1712976"/>
                  </a:lnTo>
                  <a:lnTo>
                    <a:pt x="2535936" y="17129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0" y="348995"/>
            <a:ext cx="9143999" cy="6857999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2418469" y="2234183"/>
            <a:ext cx="1473835" cy="1475740"/>
          </a:xfrm>
          <a:custGeom>
            <a:avLst/>
            <a:gdLst/>
            <a:ahLst/>
            <a:cxnLst/>
            <a:rect l="l" t="t" r="r" b="b"/>
            <a:pathLst>
              <a:path w="1473835" h="1475739">
                <a:moveTo>
                  <a:pt x="1473704" y="737615"/>
                </a:moveTo>
                <a:lnTo>
                  <a:pt x="1472140" y="689169"/>
                </a:lnTo>
                <a:lnTo>
                  <a:pt x="1467512" y="641551"/>
                </a:lnTo>
                <a:lnTo>
                  <a:pt x="1459916" y="594860"/>
                </a:lnTo>
                <a:lnTo>
                  <a:pt x="1449447" y="549194"/>
                </a:lnTo>
                <a:lnTo>
                  <a:pt x="1436202" y="504651"/>
                </a:lnTo>
                <a:lnTo>
                  <a:pt x="1420277" y="461327"/>
                </a:lnTo>
                <a:lnTo>
                  <a:pt x="1401767" y="419322"/>
                </a:lnTo>
                <a:lnTo>
                  <a:pt x="1380769" y="378732"/>
                </a:lnTo>
                <a:lnTo>
                  <a:pt x="1357379" y="339656"/>
                </a:lnTo>
                <a:lnTo>
                  <a:pt x="1331692" y="302190"/>
                </a:lnTo>
                <a:lnTo>
                  <a:pt x="1303805" y="266434"/>
                </a:lnTo>
                <a:lnTo>
                  <a:pt x="1273813" y="232484"/>
                </a:lnTo>
                <a:lnTo>
                  <a:pt x="1241813" y="200438"/>
                </a:lnTo>
                <a:lnTo>
                  <a:pt x="1207901" y="170395"/>
                </a:lnTo>
                <a:lnTo>
                  <a:pt x="1172172" y="142451"/>
                </a:lnTo>
                <a:lnTo>
                  <a:pt x="1134722" y="116704"/>
                </a:lnTo>
                <a:lnTo>
                  <a:pt x="1095648" y="93253"/>
                </a:lnTo>
                <a:lnTo>
                  <a:pt x="1055046" y="72195"/>
                </a:lnTo>
                <a:lnTo>
                  <a:pt x="1013010" y="53628"/>
                </a:lnTo>
                <a:lnTo>
                  <a:pt x="969638" y="37648"/>
                </a:lnTo>
                <a:lnTo>
                  <a:pt x="925026" y="24355"/>
                </a:lnTo>
                <a:lnTo>
                  <a:pt x="879269" y="13846"/>
                </a:lnTo>
                <a:lnTo>
                  <a:pt x="832463" y="6219"/>
                </a:lnTo>
                <a:lnTo>
                  <a:pt x="784704" y="1571"/>
                </a:lnTo>
                <a:lnTo>
                  <a:pt x="736088" y="0"/>
                </a:lnTo>
                <a:lnTo>
                  <a:pt x="687649" y="1571"/>
                </a:lnTo>
                <a:lnTo>
                  <a:pt x="640052" y="6219"/>
                </a:lnTo>
                <a:lnTo>
                  <a:pt x="593395" y="13846"/>
                </a:lnTo>
                <a:lnTo>
                  <a:pt x="547773" y="24355"/>
                </a:lnTo>
                <a:lnTo>
                  <a:pt x="503284" y="37648"/>
                </a:lnTo>
                <a:lnTo>
                  <a:pt x="460023" y="53628"/>
                </a:lnTo>
                <a:lnTo>
                  <a:pt x="418088" y="72195"/>
                </a:lnTo>
                <a:lnTo>
                  <a:pt x="377576" y="93253"/>
                </a:lnTo>
                <a:lnTo>
                  <a:pt x="338581" y="116704"/>
                </a:lnTo>
                <a:lnTo>
                  <a:pt x="301202" y="142451"/>
                </a:lnTo>
                <a:lnTo>
                  <a:pt x="265535" y="170395"/>
                </a:lnTo>
                <a:lnTo>
                  <a:pt x="231676" y="200438"/>
                </a:lnTo>
                <a:lnTo>
                  <a:pt x="199722" y="232484"/>
                </a:lnTo>
                <a:lnTo>
                  <a:pt x="169769" y="266434"/>
                </a:lnTo>
                <a:lnTo>
                  <a:pt x="141914" y="302190"/>
                </a:lnTo>
                <a:lnTo>
                  <a:pt x="116254" y="339656"/>
                </a:lnTo>
                <a:lnTo>
                  <a:pt x="92885" y="378732"/>
                </a:lnTo>
                <a:lnTo>
                  <a:pt x="71903" y="419322"/>
                </a:lnTo>
                <a:lnTo>
                  <a:pt x="53406" y="461327"/>
                </a:lnTo>
                <a:lnTo>
                  <a:pt x="37490" y="504651"/>
                </a:lnTo>
                <a:lnTo>
                  <a:pt x="24251" y="549194"/>
                </a:lnTo>
                <a:lnTo>
                  <a:pt x="13786" y="594860"/>
                </a:lnTo>
                <a:lnTo>
                  <a:pt x="6191" y="641551"/>
                </a:lnTo>
                <a:lnTo>
                  <a:pt x="1563" y="689169"/>
                </a:lnTo>
                <a:lnTo>
                  <a:pt x="0" y="737615"/>
                </a:lnTo>
                <a:lnTo>
                  <a:pt x="1563" y="786062"/>
                </a:lnTo>
                <a:lnTo>
                  <a:pt x="6191" y="833680"/>
                </a:lnTo>
                <a:lnTo>
                  <a:pt x="13786" y="880371"/>
                </a:lnTo>
                <a:lnTo>
                  <a:pt x="24251" y="926037"/>
                </a:lnTo>
                <a:lnTo>
                  <a:pt x="37490" y="970580"/>
                </a:lnTo>
                <a:lnTo>
                  <a:pt x="53406" y="1013904"/>
                </a:lnTo>
                <a:lnTo>
                  <a:pt x="71903" y="1055909"/>
                </a:lnTo>
                <a:lnTo>
                  <a:pt x="92885" y="1096499"/>
                </a:lnTo>
                <a:lnTo>
                  <a:pt x="116254" y="1135575"/>
                </a:lnTo>
                <a:lnTo>
                  <a:pt x="141914" y="1173041"/>
                </a:lnTo>
                <a:lnTo>
                  <a:pt x="169769" y="1208797"/>
                </a:lnTo>
                <a:lnTo>
                  <a:pt x="199722" y="1242747"/>
                </a:lnTo>
                <a:lnTo>
                  <a:pt x="231676" y="1274793"/>
                </a:lnTo>
                <a:lnTo>
                  <a:pt x="265535" y="1304836"/>
                </a:lnTo>
                <a:lnTo>
                  <a:pt x="301202" y="1332780"/>
                </a:lnTo>
                <a:lnTo>
                  <a:pt x="338581" y="1358527"/>
                </a:lnTo>
                <a:lnTo>
                  <a:pt x="377576" y="1381978"/>
                </a:lnTo>
                <a:lnTo>
                  <a:pt x="418088" y="1403036"/>
                </a:lnTo>
                <a:lnTo>
                  <a:pt x="460023" y="1421603"/>
                </a:lnTo>
                <a:lnTo>
                  <a:pt x="503284" y="1437583"/>
                </a:lnTo>
                <a:lnTo>
                  <a:pt x="547773" y="1450876"/>
                </a:lnTo>
                <a:lnTo>
                  <a:pt x="593395" y="1461385"/>
                </a:lnTo>
                <a:lnTo>
                  <a:pt x="640052" y="1469012"/>
                </a:lnTo>
                <a:lnTo>
                  <a:pt x="687649" y="1473660"/>
                </a:lnTo>
                <a:lnTo>
                  <a:pt x="736088" y="1475231"/>
                </a:lnTo>
                <a:lnTo>
                  <a:pt x="784704" y="1473660"/>
                </a:lnTo>
                <a:lnTo>
                  <a:pt x="832463" y="1469012"/>
                </a:lnTo>
                <a:lnTo>
                  <a:pt x="879269" y="1461385"/>
                </a:lnTo>
                <a:lnTo>
                  <a:pt x="925026" y="1450876"/>
                </a:lnTo>
                <a:lnTo>
                  <a:pt x="969638" y="1437583"/>
                </a:lnTo>
                <a:lnTo>
                  <a:pt x="1013010" y="1421603"/>
                </a:lnTo>
                <a:lnTo>
                  <a:pt x="1055046" y="1403036"/>
                </a:lnTo>
                <a:lnTo>
                  <a:pt x="1095648" y="1381978"/>
                </a:lnTo>
                <a:lnTo>
                  <a:pt x="1134722" y="1358527"/>
                </a:lnTo>
                <a:lnTo>
                  <a:pt x="1172172" y="1332780"/>
                </a:lnTo>
                <a:lnTo>
                  <a:pt x="1207901" y="1304836"/>
                </a:lnTo>
                <a:lnTo>
                  <a:pt x="1241813" y="1274793"/>
                </a:lnTo>
                <a:lnTo>
                  <a:pt x="1273813" y="1242747"/>
                </a:lnTo>
                <a:lnTo>
                  <a:pt x="1303805" y="1208797"/>
                </a:lnTo>
                <a:lnTo>
                  <a:pt x="1331692" y="1173041"/>
                </a:lnTo>
                <a:lnTo>
                  <a:pt x="1357379" y="1135575"/>
                </a:lnTo>
                <a:lnTo>
                  <a:pt x="1380769" y="1096499"/>
                </a:lnTo>
                <a:lnTo>
                  <a:pt x="1401767" y="1055909"/>
                </a:lnTo>
                <a:lnTo>
                  <a:pt x="1420277" y="1013904"/>
                </a:lnTo>
                <a:lnTo>
                  <a:pt x="1436202" y="970580"/>
                </a:lnTo>
                <a:lnTo>
                  <a:pt x="1449447" y="926037"/>
                </a:lnTo>
                <a:lnTo>
                  <a:pt x="1459916" y="880371"/>
                </a:lnTo>
                <a:lnTo>
                  <a:pt x="1467512" y="833680"/>
                </a:lnTo>
                <a:lnTo>
                  <a:pt x="1472140" y="786062"/>
                </a:lnTo>
                <a:lnTo>
                  <a:pt x="1473704" y="737615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2403229" y="4094988"/>
            <a:ext cx="1475740" cy="1472565"/>
          </a:xfrm>
          <a:custGeom>
            <a:avLst/>
            <a:gdLst/>
            <a:ahLst/>
            <a:cxnLst/>
            <a:rect l="l" t="t" r="r" b="b"/>
            <a:pathLst>
              <a:path w="1475739" h="1472564">
                <a:moveTo>
                  <a:pt x="1475228" y="736091"/>
                </a:moveTo>
                <a:lnTo>
                  <a:pt x="1473657" y="687652"/>
                </a:lnTo>
                <a:lnTo>
                  <a:pt x="1469009" y="640055"/>
                </a:lnTo>
                <a:lnTo>
                  <a:pt x="1461382" y="593397"/>
                </a:lnTo>
                <a:lnTo>
                  <a:pt x="1450873" y="547775"/>
                </a:lnTo>
                <a:lnTo>
                  <a:pt x="1437580" y="503285"/>
                </a:lnTo>
                <a:lnTo>
                  <a:pt x="1421600" y="460025"/>
                </a:lnTo>
                <a:lnTo>
                  <a:pt x="1403033" y="418090"/>
                </a:lnTo>
                <a:lnTo>
                  <a:pt x="1381975" y="377576"/>
                </a:lnTo>
                <a:lnTo>
                  <a:pt x="1358523" y="338582"/>
                </a:lnTo>
                <a:lnTo>
                  <a:pt x="1332777" y="301203"/>
                </a:lnTo>
                <a:lnTo>
                  <a:pt x="1304833" y="265535"/>
                </a:lnTo>
                <a:lnTo>
                  <a:pt x="1274790" y="231676"/>
                </a:lnTo>
                <a:lnTo>
                  <a:pt x="1242744" y="199722"/>
                </a:lnTo>
                <a:lnTo>
                  <a:pt x="1208794" y="169769"/>
                </a:lnTo>
                <a:lnTo>
                  <a:pt x="1173038" y="141914"/>
                </a:lnTo>
                <a:lnTo>
                  <a:pt x="1135572" y="116254"/>
                </a:lnTo>
                <a:lnTo>
                  <a:pt x="1096496" y="92885"/>
                </a:lnTo>
                <a:lnTo>
                  <a:pt x="1055906" y="71904"/>
                </a:lnTo>
                <a:lnTo>
                  <a:pt x="1013901" y="53406"/>
                </a:lnTo>
                <a:lnTo>
                  <a:pt x="970577" y="37490"/>
                </a:lnTo>
                <a:lnTo>
                  <a:pt x="926034" y="24251"/>
                </a:lnTo>
                <a:lnTo>
                  <a:pt x="880368" y="13786"/>
                </a:lnTo>
                <a:lnTo>
                  <a:pt x="833677" y="6191"/>
                </a:lnTo>
                <a:lnTo>
                  <a:pt x="786059" y="1563"/>
                </a:lnTo>
                <a:lnTo>
                  <a:pt x="737612" y="0"/>
                </a:lnTo>
                <a:lnTo>
                  <a:pt x="689166" y="1563"/>
                </a:lnTo>
                <a:lnTo>
                  <a:pt x="641549" y="6191"/>
                </a:lnTo>
                <a:lnTo>
                  <a:pt x="594858" y="13786"/>
                </a:lnTo>
                <a:lnTo>
                  <a:pt x="549192" y="24251"/>
                </a:lnTo>
                <a:lnTo>
                  <a:pt x="504649" y="37490"/>
                </a:lnTo>
                <a:lnTo>
                  <a:pt x="461326" y="53406"/>
                </a:lnTo>
                <a:lnTo>
                  <a:pt x="419321" y="71904"/>
                </a:lnTo>
                <a:lnTo>
                  <a:pt x="378731" y="92885"/>
                </a:lnTo>
                <a:lnTo>
                  <a:pt x="339655" y="116254"/>
                </a:lnTo>
                <a:lnTo>
                  <a:pt x="302190" y="141914"/>
                </a:lnTo>
                <a:lnTo>
                  <a:pt x="266433" y="169769"/>
                </a:lnTo>
                <a:lnTo>
                  <a:pt x="232484" y="199722"/>
                </a:lnTo>
                <a:lnTo>
                  <a:pt x="200438" y="231676"/>
                </a:lnTo>
                <a:lnTo>
                  <a:pt x="170394" y="265535"/>
                </a:lnTo>
                <a:lnTo>
                  <a:pt x="142451" y="301203"/>
                </a:lnTo>
                <a:lnTo>
                  <a:pt x="116704" y="338582"/>
                </a:lnTo>
                <a:lnTo>
                  <a:pt x="93253" y="377576"/>
                </a:lnTo>
                <a:lnTo>
                  <a:pt x="72195" y="418090"/>
                </a:lnTo>
                <a:lnTo>
                  <a:pt x="53627" y="460025"/>
                </a:lnTo>
                <a:lnTo>
                  <a:pt x="37648" y="503285"/>
                </a:lnTo>
                <a:lnTo>
                  <a:pt x="24355" y="547775"/>
                </a:lnTo>
                <a:lnTo>
                  <a:pt x="13846" y="593397"/>
                </a:lnTo>
                <a:lnTo>
                  <a:pt x="6219" y="640055"/>
                </a:lnTo>
                <a:lnTo>
                  <a:pt x="1571" y="687652"/>
                </a:lnTo>
                <a:lnTo>
                  <a:pt x="0" y="736091"/>
                </a:lnTo>
                <a:lnTo>
                  <a:pt x="1571" y="784531"/>
                </a:lnTo>
                <a:lnTo>
                  <a:pt x="6219" y="832128"/>
                </a:lnTo>
                <a:lnTo>
                  <a:pt x="13846" y="878786"/>
                </a:lnTo>
                <a:lnTo>
                  <a:pt x="24355" y="924408"/>
                </a:lnTo>
                <a:lnTo>
                  <a:pt x="37648" y="968898"/>
                </a:lnTo>
                <a:lnTo>
                  <a:pt x="53627" y="1012158"/>
                </a:lnTo>
                <a:lnTo>
                  <a:pt x="72195" y="1054093"/>
                </a:lnTo>
                <a:lnTo>
                  <a:pt x="93253" y="1094607"/>
                </a:lnTo>
                <a:lnTo>
                  <a:pt x="116704" y="1133601"/>
                </a:lnTo>
                <a:lnTo>
                  <a:pt x="142451" y="1170980"/>
                </a:lnTo>
                <a:lnTo>
                  <a:pt x="170394" y="1206648"/>
                </a:lnTo>
                <a:lnTo>
                  <a:pt x="200438" y="1240507"/>
                </a:lnTo>
                <a:lnTo>
                  <a:pt x="232484" y="1272461"/>
                </a:lnTo>
                <a:lnTo>
                  <a:pt x="266433" y="1302414"/>
                </a:lnTo>
                <a:lnTo>
                  <a:pt x="302190" y="1330269"/>
                </a:lnTo>
                <a:lnTo>
                  <a:pt x="339655" y="1355929"/>
                </a:lnTo>
                <a:lnTo>
                  <a:pt x="378731" y="1379298"/>
                </a:lnTo>
                <a:lnTo>
                  <a:pt x="419321" y="1400279"/>
                </a:lnTo>
                <a:lnTo>
                  <a:pt x="461326" y="1418777"/>
                </a:lnTo>
                <a:lnTo>
                  <a:pt x="504649" y="1434693"/>
                </a:lnTo>
                <a:lnTo>
                  <a:pt x="549192" y="1447932"/>
                </a:lnTo>
                <a:lnTo>
                  <a:pt x="594858" y="1458397"/>
                </a:lnTo>
                <a:lnTo>
                  <a:pt x="641549" y="1465992"/>
                </a:lnTo>
                <a:lnTo>
                  <a:pt x="689166" y="1470619"/>
                </a:lnTo>
                <a:lnTo>
                  <a:pt x="737612" y="1472183"/>
                </a:lnTo>
                <a:lnTo>
                  <a:pt x="786059" y="1470619"/>
                </a:lnTo>
                <a:lnTo>
                  <a:pt x="833677" y="1465992"/>
                </a:lnTo>
                <a:lnTo>
                  <a:pt x="880368" y="1458397"/>
                </a:lnTo>
                <a:lnTo>
                  <a:pt x="926034" y="1447932"/>
                </a:lnTo>
                <a:lnTo>
                  <a:pt x="970577" y="1434693"/>
                </a:lnTo>
                <a:lnTo>
                  <a:pt x="1013901" y="1418777"/>
                </a:lnTo>
                <a:lnTo>
                  <a:pt x="1055906" y="1400279"/>
                </a:lnTo>
                <a:lnTo>
                  <a:pt x="1096496" y="1379298"/>
                </a:lnTo>
                <a:lnTo>
                  <a:pt x="1135572" y="1355929"/>
                </a:lnTo>
                <a:lnTo>
                  <a:pt x="1173038" y="1330269"/>
                </a:lnTo>
                <a:lnTo>
                  <a:pt x="1208794" y="1302414"/>
                </a:lnTo>
                <a:lnTo>
                  <a:pt x="1242744" y="1272461"/>
                </a:lnTo>
                <a:lnTo>
                  <a:pt x="1274790" y="1240507"/>
                </a:lnTo>
                <a:lnTo>
                  <a:pt x="1304833" y="1206648"/>
                </a:lnTo>
                <a:lnTo>
                  <a:pt x="1332777" y="1170980"/>
                </a:lnTo>
                <a:lnTo>
                  <a:pt x="1358523" y="1133601"/>
                </a:lnTo>
                <a:lnTo>
                  <a:pt x="1381975" y="1094607"/>
                </a:lnTo>
                <a:lnTo>
                  <a:pt x="1403033" y="1054093"/>
                </a:lnTo>
                <a:lnTo>
                  <a:pt x="1421600" y="1012158"/>
                </a:lnTo>
                <a:lnTo>
                  <a:pt x="1437580" y="968898"/>
                </a:lnTo>
                <a:lnTo>
                  <a:pt x="1450873" y="924408"/>
                </a:lnTo>
                <a:lnTo>
                  <a:pt x="1461382" y="878786"/>
                </a:lnTo>
                <a:lnTo>
                  <a:pt x="1469009" y="832128"/>
                </a:lnTo>
                <a:lnTo>
                  <a:pt x="1473657" y="784531"/>
                </a:lnTo>
                <a:lnTo>
                  <a:pt x="1475228" y="736091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221371" y="2439417"/>
            <a:ext cx="1858645" cy="102996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7810" marR="105410" indent="-1651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4.</a:t>
            </a:r>
            <a:r>
              <a:rPr dirty="0" sz="1800" spc="1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7E5F00"/>
                </a:solidFill>
                <a:latin typeface="Arial"/>
                <a:cs typeface="Arial"/>
              </a:rPr>
              <a:t>Trasferimento</a:t>
            </a:r>
            <a:r>
              <a:rPr dirty="0" sz="1800" spc="-1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al</a:t>
            </a:r>
            <a:r>
              <a:rPr dirty="0" sz="1800" spc="2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piazzale</a:t>
            </a:r>
            <a:r>
              <a:rPr dirty="0" sz="1800" spc="5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7E5F00"/>
                </a:solidFill>
                <a:latin typeface="Arial"/>
                <a:cs typeface="Arial"/>
              </a:rPr>
              <a:t>di</a:t>
            </a:r>
            <a:endParaRPr sz="1800">
              <a:latin typeface="Arial"/>
              <a:cs typeface="Arial"/>
            </a:endParaRPr>
          </a:p>
          <a:p>
            <a:pPr marL="281940" marR="5080" indent="-269875">
              <a:lnSpc>
                <a:spcPct val="92300"/>
              </a:lnSpc>
              <a:spcBef>
                <a:spcPts val="275"/>
              </a:spcBef>
            </a:pPr>
            <a:r>
              <a:rPr dirty="0" sz="1200" spc="-5">
                <a:solidFill>
                  <a:srgbClr val="7E5F00"/>
                </a:solidFill>
                <a:latin typeface="Arial"/>
                <a:cs typeface="Arial"/>
              </a:rPr>
              <a:t>Pos</a:t>
            </a:r>
            <a:r>
              <a:rPr dirty="0" sz="1200" spc="-10">
                <a:solidFill>
                  <a:srgbClr val="7E5F00"/>
                </a:solidFill>
                <a:latin typeface="Arial"/>
                <a:cs typeface="Arial"/>
              </a:rPr>
              <a:t>i</a:t>
            </a:r>
            <a:r>
              <a:rPr dirty="0" sz="1200" spc="-20">
                <a:solidFill>
                  <a:srgbClr val="7E5F00"/>
                </a:solidFill>
                <a:latin typeface="Arial"/>
                <a:cs typeface="Arial"/>
              </a:rPr>
              <a:t>z</a:t>
            </a:r>
            <a:r>
              <a:rPr dirty="0" sz="1200" spc="-10">
                <a:solidFill>
                  <a:srgbClr val="7E5F00"/>
                </a:solidFill>
                <a:latin typeface="Arial"/>
                <a:cs typeface="Arial"/>
              </a:rPr>
              <a:t>i</a:t>
            </a:r>
            <a:r>
              <a:rPr dirty="0" sz="1200" spc="-5">
                <a:solidFill>
                  <a:srgbClr val="7E5F00"/>
                </a:solidFill>
                <a:latin typeface="Arial"/>
                <a:cs typeface="Arial"/>
              </a:rPr>
              <a:t>on</a:t>
            </a:r>
            <a:r>
              <a:rPr dirty="0" sz="1200" spc="-470">
                <a:solidFill>
                  <a:srgbClr val="7E5F00"/>
                </a:solidFill>
                <a:latin typeface="Arial"/>
                <a:cs typeface="Arial"/>
              </a:rPr>
              <a:t>a</a:t>
            </a:r>
            <a:r>
              <a:rPr dirty="0" baseline="3086" sz="2700" spc="-660">
                <a:solidFill>
                  <a:srgbClr val="7E5F00"/>
                </a:solidFill>
                <a:latin typeface="Arial"/>
                <a:cs typeface="Arial"/>
              </a:rPr>
              <a:t>c</a:t>
            </a:r>
            <a:r>
              <a:rPr dirty="0" sz="1200" spc="-575">
                <a:solidFill>
                  <a:srgbClr val="7E5F00"/>
                </a:solidFill>
                <a:latin typeface="Arial"/>
                <a:cs typeface="Arial"/>
              </a:rPr>
              <a:t>m</a:t>
            </a:r>
            <a:r>
              <a:rPr dirty="0" baseline="3086" sz="2700" spc="-644">
                <a:solidFill>
                  <a:srgbClr val="7E5F00"/>
                </a:solidFill>
                <a:latin typeface="Arial"/>
                <a:cs typeface="Arial"/>
              </a:rPr>
              <a:t>a</a:t>
            </a:r>
            <a:r>
              <a:rPr dirty="0" sz="1200" spc="-254">
                <a:solidFill>
                  <a:srgbClr val="7E5F00"/>
                </a:solidFill>
                <a:latin typeface="Arial"/>
                <a:cs typeface="Arial"/>
              </a:rPr>
              <a:t>e</a:t>
            </a:r>
            <a:r>
              <a:rPr dirty="0" baseline="3086" sz="2700" spc="-547">
                <a:solidFill>
                  <a:srgbClr val="7E5F00"/>
                </a:solidFill>
                <a:latin typeface="Arial"/>
                <a:cs typeface="Arial"/>
              </a:rPr>
              <a:t>r</a:t>
            </a:r>
            <a:r>
              <a:rPr dirty="0" sz="1200" spc="-315">
                <a:solidFill>
                  <a:srgbClr val="7E5F00"/>
                </a:solidFill>
                <a:latin typeface="Arial"/>
                <a:cs typeface="Arial"/>
              </a:rPr>
              <a:t>n</a:t>
            </a:r>
            <a:r>
              <a:rPr dirty="0" baseline="3086" sz="2700" spc="-157">
                <a:solidFill>
                  <a:srgbClr val="7E5F00"/>
                </a:solidFill>
                <a:latin typeface="Arial"/>
                <a:cs typeface="Arial"/>
              </a:rPr>
              <a:t>i</a:t>
            </a:r>
            <a:r>
              <a:rPr dirty="0" sz="1200" spc="-245">
                <a:solidFill>
                  <a:srgbClr val="7E5F00"/>
                </a:solidFill>
                <a:latin typeface="Arial"/>
                <a:cs typeface="Arial"/>
              </a:rPr>
              <a:t>t</a:t>
            </a:r>
            <a:r>
              <a:rPr dirty="0" baseline="3086" sz="2700" spc="-1005">
                <a:solidFill>
                  <a:srgbClr val="7E5F00"/>
                </a:solidFill>
                <a:latin typeface="Arial"/>
                <a:cs typeface="Arial"/>
              </a:rPr>
              <a:t>c</a:t>
            </a:r>
            <a:r>
              <a:rPr dirty="0" sz="1200" spc="-15">
                <a:solidFill>
                  <a:srgbClr val="7E5F00"/>
                </a:solidFill>
                <a:latin typeface="Arial"/>
                <a:cs typeface="Arial"/>
              </a:rPr>
              <a:t>o</a:t>
            </a:r>
            <a:r>
              <a:rPr dirty="0" baseline="3086" sz="2700" spc="-1064">
                <a:solidFill>
                  <a:srgbClr val="7E5F00"/>
                </a:solidFill>
                <a:latin typeface="Arial"/>
                <a:cs typeface="Arial"/>
              </a:rPr>
              <a:t>o</a:t>
            </a:r>
            <a:r>
              <a:rPr dirty="0" sz="1200" spc="-5">
                <a:solidFill>
                  <a:srgbClr val="7E5F00"/>
                </a:solidFill>
                <a:latin typeface="Arial"/>
                <a:cs typeface="Arial"/>
              </a:rPr>
              <a:t>p</a:t>
            </a:r>
            <a:r>
              <a:rPr dirty="0" sz="1200" spc="-10">
                <a:solidFill>
                  <a:srgbClr val="7E5F00"/>
                </a:solidFill>
                <a:latin typeface="Arial"/>
                <a:cs typeface="Arial"/>
              </a:rPr>
              <a:t>r</a:t>
            </a:r>
            <a:r>
              <a:rPr dirty="0" sz="1200" spc="-5">
                <a:solidFill>
                  <a:srgbClr val="7E5F00"/>
                </a:solidFill>
                <a:latin typeface="Arial"/>
                <a:cs typeface="Arial"/>
              </a:rPr>
              <a:t>odotti</a:t>
            </a:r>
            <a:r>
              <a:rPr dirty="0" sz="1200" spc="14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200" spc="-25">
                <a:solidFill>
                  <a:srgbClr val="7E5F00"/>
                </a:solidFill>
                <a:latin typeface="Arial"/>
                <a:cs typeface="Arial"/>
              </a:rPr>
              <a:t>su</a:t>
            </a:r>
            <a:r>
              <a:rPr dirty="0" sz="1200" spc="-2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7E5F00"/>
                </a:solidFill>
                <a:latin typeface="Arial"/>
                <a:cs typeface="Arial"/>
              </a:rPr>
              <a:t>specifiche</a:t>
            </a:r>
            <a:r>
              <a:rPr dirty="0" sz="1200" spc="-1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7E5F00"/>
                </a:solidFill>
                <a:latin typeface="Arial"/>
                <a:cs typeface="Arial"/>
              </a:rPr>
              <a:t>«corsie»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10703" y="4227071"/>
            <a:ext cx="1884045" cy="14262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6680" marR="66675" indent="126364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5.</a:t>
            </a:r>
            <a:r>
              <a:rPr dirty="0" sz="1800" spc="3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Carico</a:t>
            </a:r>
            <a:r>
              <a:rPr dirty="0" sz="1800" spc="4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7E5F00"/>
                </a:solidFill>
                <a:latin typeface="Arial"/>
                <a:cs typeface="Arial"/>
              </a:rPr>
              <a:t>sulle</a:t>
            </a:r>
            <a:r>
              <a:rPr dirty="0" sz="1800" spc="-2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unita</a:t>
            </a:r>
            <a:r>
              <a:rPr dirty="0" sz="1800" spc="4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di</a:t>
            </a:r>
            <a:r>
              <a:rPr dirty="0" sz="1800" spc="3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7E5F00"/>
                </a:solidFill>
                <a:latin typeface="Arial"/>
                <a:cs typeface="Arial"/>
              </a:rPr>
              <a:t>trasporto</a:t>
            </a:r>
            <a:endParaRPr sz="1800">
              <a:latin typeface="Arial"/>
              <a:cs typeface="Arial"/>
            </a:endParaRPr>
          </a:p>
          <a:p>
            <a:pPr algn="ctr" marL="12700" marR="5080">
              <a:lnSpc>
                <a:spcPct val="100000"/>
              </a:lnSpc>
              <a:spcBef>
                <a:spcPts val="944"/>
              </a:spcBef>
            </a:pPr>
            <a:r>
              <a:rPr dirty="0" sz="1200">
                <a:solidFill>
                  <a:srgbClr val="7E5F00"/>
                </a:solidFill>
                <a:latin typeface="Arial"/>
                <a:cs typeface="Arial"/>
              </a:rPr>
              <a:t>Carico</a:t>
            </a:r>
            <a:r>
              <a:rPr dirty="0" sz="1200" spc="1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7E5F00"/>
                </a:solidFill>
                <a:latin typeface="Arial"/>
                <a:cs typeface="Arial"/>
              </a:rPr>
              <a:t>su</a:t>
            </a:r>
            <a:r>
              <a:rPr dirty="0" sz="1200" spc="1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7E5F00"/>
                </a:solidFill>
                <a:latin typeface="Arial"/>
                <a:cs typeface="Arial"/>
              </a:rPr>
              <a:t>bilici</a:t>
            </a:r>
            <a:r>
              <a:rPr dirty="0" sz="1200" spc="1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7E5F00"/>
                </a:solidFill>
                <a:latin typeface="Arial"/>
                <a:cs typeface="Arial"/>
              </a:rPr>
              <a:t>o</a:t>
            </a:r>
            <a:r>
              <a:rPr dirty="0" sz="1200" spc="2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7E5F00"/>
                </a:solidFill>
                <a:latin typeface="Arial"/>
                <a:cs typeface="Arial"/>
              </a:rPr>
              <a:t>container</a:t>
            </a:r>
            <a:r>
              <a:rPr dirty="0" sz="1200" spc="-1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7E5F00"/>
                </a:solidFill>
                <a:latin typeface="Arial"/>
                <a:cs typeface="Arial"/>
              </a:rPr>
              <a:t>attraverso</a:t>
            </a:r>
            <a:r>
              <a:rPr dirty="0" sz="120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7E5F00"/>
                </a:solidFill>
                <a:latin typeface="Arial"/>
                <a:cs typeface="Arial"/>
              </a:rPr>
              <a:t>sollevatori</a:t>
            </a:r>
            <a:r>
              <a:rPr dirty="0" sz="1200" spc="-1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7E5F00"/>
                </a:solidFill>
                <a:latin typeface="Arial"/>
                <a:cs typeface="Arial"/>
              </a:rPr>
              <a:t>telescopici,</a:t>
            </a:r>
            <a:r>
              <a:rPr dirty="0" sz="1200" spc="-2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7E5F00"/>
                </a:solidFill>
                <a:latin typeface="Arial"/>
                <a:cs typeface="Arial"/>
              </a:rPr>
              <a:t>carrelli</a:t>
            </a:r>
            <a:r>
              <a:rPr dirty="0" sz="1200" spc="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7E5F00"/>
                </a:solidFill>
                <a:latin typeface="Arial"/>
                <a:cs typeface="Arial"/>
              </a:rPr>
              <a:t>elevatori</a:t>
            </a:r>
            <a:r>
              <a:rPr dirty="0" sz="1200" spc="-1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7E5F00"/>
                </a:solidFill>
                <a:latin typeface="Arial"/>
                <a:cs typeface="Arial"/>
              </a:rPr>
              <a:t>e</a:t>
            </a:r>
            <a:r>
              <a:rPr dirty="0" sz="1200" spc="1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7E5F00"/>
                </a:solidFill>
                <a:latin typeface="Arial"/>
                <a:cs typeface="Arial"/>
              </a:rPr>
              <a:t>lavoro</a:t>
            </a:r>
            <a:r>
              <a:rPr dirty="0" sz="1200" spc="1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7E5F00"/>
                </a:solidFill>
                <a:latin typeface="Arial"/>
                <a:cs typeface="Arial"/>
              </a:rPr>
              <a:t>manuale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4532254" y="2641092"/>
            <a:ext cx="1330960" cy="661670"/>
          </a:xfrm>
          <a:custGeom>
            <a:avLst/>
            <a:gdLst/>
            <a:ahLst/>
            <a:cxnLst/>
            <a:rect l="l" t="t" r="r" b="b"/>
            <a:pathLst>
              <a:path w="1330960" h="661670">
                <a:moveTo>
                  <a:pt x="1013460" y="169164"/>
                </a:moveTo>
                <a:lnTo>
                  <a:pt x="0" y="169164"/>
                </a:lnTo>
                <a:lnTo>
                  <a:pt x="0" y="493776"/>
                </a:lnTo>
                <a:lnTo>
                  <a:pt x="12192" y="493776"/>
                </a:lnTo>
                <a:lnTo>
                  <a:pt x="12192" y="193548"/>
                </a:lnTo>
                <a:lnTo>
                  <a:pt x="25908" y="181356"/>
                </a:lnTo>
                <a:lnTo>
                  <a:pt x="25908" y="193548"/>
                </a:lnTo>
                <a:lnTo>
                  <a:pt x="999744" y="193548"/>
                </a:lnTo>
                <a:lnTo>
                  <a:pt x="999744" y="181356"/>
                </a:lnTo>
                <a:lnTo>
                  <a:pt x="1013460" y="169164"/>
                </a:lnTo>
                <a:close/>
              </a:path>
              <a:path w="1330960" h="661670">
                <a:moveTo>
                  <a:pt x="25908" y="193548"/>
                </a:moveTo>
                <a:lnTo>
                  <a:pt x="25908" y="181356"/>
                </a:lnTo>
                <a:lnTo>
                  <a:pt x="12192" y="193548"/>
                </a:lnTo>
                <a:lnTo>
                  <a:pt x="25908" y="193548"/>
                </a:lnTo>
                <a:close/>
              </a:path>
              <a:path w="1330960" h="661670">
                <a:moveTo>
                  <a:pt x="25908" y="467868"/>
                </a:moveTo>
                <a:lnTo>
                  <a:pt x="25908" y="193548"/>
                </a:lnTo>
                <a:lnTo>
                  <a:pt x="12192" y="193548"/>
                </a:lnTo>
                <a:lnTo>
                  <a:pt x="12192" y="467868"/>
                </a:lnTo>
                <a:lnTo>
                  <a:pt x="25908" y="467868"/>
                </a:lnTo>
                <a:close/>
              </a:path>
              <a:path w="1330960" h="661670">
                <a:moveTo>
                  <a:pt x="1025652" y="600456"/>
                </a:moveTo>
                <a:lnTo>
                  <a:pt x="1025652" y="467868"/>
                </a:lnTo>
                <a:lnTo>
                  <a:pt x="12192" y="467868"/>
                </a:lnTo>
                <a:lnTo>
                  <a:pt x="25908" y="481584"/>
                </a:lnTo>
                <a:lnTo>
                  <a:pt x="25908" y="493776"/>
                </a:lnTo>
                <a:lnTo>
                  <a:pt x="999744" y="493776"/>
                </a:lnTo>
                <a:lnTo>
                  <a:pt x="999744" y="481584"/>
                </a:lnTo>
                <a:lnTo>
                  <a:pt x="1013460" y="493776"/>
                </a:lnTo>
                <a:lnTo>
                  <a:pt x="1013460" y="612648"/>
                </a:lnTo>
                <a:lnTo>
                  <a:pt x="1025652" y="600456"/>
                </a:lnTo>
                <a:close/>
              </a:path>
              <a:path w="1330960" h="661670">
                <a:moveTo>
                  <a:pt x="25908" y="493776"/>
                </a:moveTo>
                <a:lnTo>
                  <a:pt x="25908" y="481584"/>
                </a:lnTo>
                <a:lnTo>
                  <a:pt x="12192" y="467868"/>
                </a:lnTo>
                <a:lnTo>
                  <a:pt x="12192" y="493776"/>
                </a:lnTo>
                <a:lnTo>
                  <a:pt x="25908" y="493776"/>
                </a:lnTo>
                <a:close/>
              </a:path>
              <a:path w="1330960" h="661670">
                <a:moveTo>
                  <a:pt x="1330452" y="330708"/>
                </a:moveTo>
                <a:lnTo>
                  <a:pt x="999744" y="0"/>
                </a:lnTo>
                <a:lnTo>
                  <a:pt x="999744" y="169164"/>
                </a:lnTo>
                <a:lnTo>
                  <a:pt x="1004316" y="169164"/>
                </a:lnTo>
                <a:lnTo>
                  <a:pt x="1004316" y="39624"/>
                </a:lnTo>
                <a:lnTo>
                  <a:pt x="1025652" y="30480"/>
                </a:lnTo>
                <a:lnTo>
                  <a:pt x="1025652" y="60960"/>
                </a:lnTo>
                <a:lnTo>
                  <a:pt x="1295400" y="330708"/>
                </a:lnTo>
                <a:lnTo>
                  <a:pt x="1304544" y="321564"/>
                </a:lnTo>
                <a:lnTo>
                  <a:pt x="1304544" y="356616"/>
                </a:lnTo>
                <a:lnTo>
                  <a:pt x="1330452" y="330708"/>
                </a:lnTo>
                <a:close/>
              </a:path>
              <a:path w="1330960" h="661670">
                <a:moveTo>
                  <a:pt x="1013460" y="193548"/>
                </a:moveTo>
                <a:lnTo>
                  <a:pt x="1013460" y="169164"/>
                </a:lnTo>
                <a:lnTo>
                  <a:pt x="999744" y="181356"/>
                </a:lnTo>
                <a:lnTo>
                  <a:pt x="999744" y="193548"/>
                </a:lnTo>
                <a:lnTo>
                  <a:pt x="1013460" y="193548"/>
                </a:lnTo>
                <a:close/>
              </a:path>
              <a:path w="1330960" h="661670">
                <a:moveTo>
                  <a:pt x="1013460" y="493776"/>
                </a:moveTo>
                <a:lnTo>
                  <a:pt x="999744" y="481584"/>
                </a:lnTo>
                <a:lnTo>
                  <a:pt x="999744" y="493776"/>
                </a:lnTo>
                <a:lnTo>
                  <a:pt x="1013460" y="493776"/>
                </a:lnTo>
                <a:close/>
              </a:path>
              <a:path w="1330960" h="661670">
                <a:moveTo>
                  <a:pt x="1013460" y="612648"/>
                </a:moveTo>
                <a:lnTo>
                  <a:pt x="1013460" y="493776"/>
                </a:lnTo>
                <a:lnTo>
                  <a:pt x="999744" y="493776"/>
                </a:lnTo>
                <a:lnTo>
                  <a:pt x="999744" y="661416"/>
                </a:lnTo>
                <a:lnTo>
                  <a:pt x="1004316" y="656844"/>
                </a:lnTo>
                <a:lnTo>
                  <a:pt x="1004316" y="621792"/>
                </a:lnTo>
                <a:lnTo>
                  <a:pt x="1013460" y="612648"/>
                </a:lnTo>
                <a:close/>
              </a:path>
              <a:path w="1330960" h="661670">
                <a:moveTo>
                  <a:pt x="1025652" y="60960"/>
                </a:moveTo>
                <a:lnTo>
                  <a:pt x="1025652" y="30480"/>
                </a:lnTo>
                <a:lnTo>
                  <a:pt x="1004316" y="39624"/>
                </a:lnTo>
                <a:lnTo>
                  <a:pt x="1025652" y="60960"/>
                </a:lnTo>
                <a:close/>
              </a:path>
              <a:path w="1330960" h="661670">
                <a:moveTo>
                  <a:pt x="1025652" y="193548"/>
                </a:moveTo>
                <a:lnTo>
                  <a:pt x="1025652" y="60960"/>
                </a:lnTo>
                <a:lnTo>
                  <a:pt x="1004316" y="39624"/>
                </a:lnTo>
                <a:lnTo>
                  <a:pt x="1004316" y="169164"/>
                </a:lnTo>
                <a:lnTo>
                  <a:pt x="1013460" y="169164"/>
                </a:lnTo>
                <a:lnTo>
                  <a:pt x="1013460" y="193548"/>
                </a:lnTo>
                <a:lnTo>
                  <a:pt x="1025652" y="193548"/>
                </a:lnTo>
                <a:close/>
              </a:path>
              <a:path w="1330960" h="661670">
                <a:moveTo>
                  <a:pt x="1304544" y="356616"/>
                </a:moveTo>
                <a:lnTo>
                  <a:pt x="1304544" y="339852"/>
                </a:lnTo>
                <a:lnTo>
                  <a:pt x="1295400" y="330708"/>
                </a:lnTo>
                <a:lnTo>
                  <a:pt x="1004316" y="621792"/>
                </a:lnTo>
                <a:lnTo>
                  <a:pt x="1025652" y="630936"/>
                </a:lnTo>
                <a:lnTo>
                  <a:pt x="1025652" y="635508"/>
                </a:lnTo>
                <a:lnTo>
                  <a:pt x="1304544" y="356616"/>
                </a:lnTo>
                <a:close/>
              </a:path>
              <a:path w="1330960" h="661670">
                <a:moveTo>
                  <a:pt x="1025652" y="635508"/>
                </a:moveTo>
                <a:lnTo>
                  <a:pt x="1025652" y="630936"/>
                </a:lnTo>
                <a:lnTo>
                  <a:pt x="1004316" y="621792"/>
                </a:lnTo>
                <a:lnTo>
                  <a:pt x="1004316" y="656844"/>
                </a:lnTo>
                <a:lnTo>
                  <a:pt x="1025652" y="635508"/>
                </a:lnTo>
                <a:close/>
              </a:path>
              <a:path w="1330960" h="661670">
                <a:moveTo>
                  <a:pt x="1304544" y="339852"/>
                </a:moveTo>
                <a:lnTo>
                  <a:pt x="1304544" y="321564"/>
                </a:lnTo>
                <a:lnTo>
                  <a:pt x="1295400" y="330708"/>
                </a:lnTo>
                <a:lnTo>
                  <a:pt x="1304544" y="339852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4532254" y="4536948"/>
            <a:ext cx="1330960" cy="660400"/>
          </a:xfrm>
          <a:custGeom>
            <a:avLst/>
            <a:gdLst/>
            <a:ahLst/>
            <a:cxnLst/>
            <a:rect l="l" t="t" r="r" b="b"/>
            <a:pathLst>
              <a:path w="1330960" h="660400">
                <a:moveTo>
                  <a:pt x="1013460" y="167640"/>
                </a:moveTo>
                <a:lnTo>
                  <a:pt x="0" y="167640"/>
                </a:lnTo>
                <a:lnTo>
                  <a:pt x="0" y="492252"/>
                </a:lnTo>
                <a:lnTo>
                  <a:pt x="12192" y="492252"/>
                </a:lnTo>
                <a:lnTo>
                  <a:pt x="12192" y="193548"/>
                </a:lnTo>
                <a:lnTo>
                  <a:pt x="25908" y="179832"/>
                </a:lnTo>
                <a:lnTo>
                  <a:pt x="25908" y="193548"/>
                </a:lnTo>
                <a:lnTo>
                  <a:pt x="1001268" y="193548"/>
                </a:lnTo>
                <a:lnTo>
                  <a:pt x="1001268" y="179832"/>
                </a:lnTo>
                <a:lnTo>
                  <a:pt x="1013460" y="167640"/>
                </a:lnTo>
                <a:close/>
              </a:path>
              <a:path w="1330960" h="660400">
                <a:moveTo>
                  <a:pt x="25908" y="193548"/>
                </a:moveTo>
                <a:lnTo>
                  <a:pt x="25908" y="179832"/>
                </a:lnTo>
                <a:lnTo>
                  <a:pt x="12192" y="193548"/>
                </a:lnTo>
                <a:lnTo>
                  <a:pt x="25908" y="193548"/>
                </a:lnTo>
                <a:close/>
              </a:path>
              <a:path w="1330960" h="660400">
                <a:moveTo>
                  <a:pt x="25908" y="466344"/>
                </a:moveTo>
                <a:lnTo>
                  <a:pt x="25908" y="193548"/>
                </a:lnTo>
                <a:lnTo>
                  <a:pt x="12192" y="193548"/>
                </a:lnTo>
                <a:lnTo>
                  <a:pt x="12192" y="466344"/>
                </a:lnTo>
                <a:lnTo>
                  <a:pt x="25908" y="466344"/>
                </a:lnTo>
                <a:close/>
              </a:path>
              <a:path w="1330960" h="660400">
                <a:moveTo>
                  <a:pt x="1027176" y="597524"/>
                </a:moveTo>
                <a:lnTo>
                  <a:pt x="1027176" y="466344"/>
                </a:lnTo>
                <a:lnTo>
                  <a:pt x="12192" y="466344"/>
                </a:lnTo>
                <a:lnTo>
                  <a:pt x="25908" y="480060"/>
                </a:lnTo>
                <a:lnTo>
                  <a:pt x="25908" y="492252"/>
                </a:lnTo>
                <a:lnTo>
                  <a:pt x="1001268" y="492252"/>
                </a:lnTo>
                <a:lnTo>
                  <a:pt x="1001268" y="480060"/>
                </a:lnTo>
                <a:lnTo>
                  <a:pt x="1013460" y="492252"/>
                </a:lnTo>
                <a:lnTo>
                  <a:pt x="1013460" y="611170"/>
                </a:lnTo>
                <a:lnTo>
                  <a:pt x="1027176" y="597524"/>
                </a:lnTo>
                <a:close/>
              </a:path>
              <a:path w="1330960" h="660400">
                <a:moveTo>
                  <a:pt x="25908" y="492252"/>
                </a:moveTo>
                <a:lnTo>
                  <a:pt x="25908" y="480060"/>
                </a:lnTo>
                <a:lnTo>
                  <a:pt x="12192" y="466344"/>
                </a:lnTo>
                <a:lnTo>
                  <a:pt x="12192" y="492252"/>
                </a:lnTo>
                <a:lnTo>
                  <a:pt x="25908" y="492252"/>
                </a:lnTo>
                <a:close/>
              </a:path>
              <a:path w="1330960" h="660400">
                <a:moveTo>
                  <a:pt x="1330452" y="330708"/>
                </a:moveTo>
                <a:lnTo>
                  <a:pt x="1001268" y="0"/>
                </a:lnTo>
                <a:lnTo>
                  <a:pt x="1001268" y="167640"/>
                </a:lnTo>
                <a:lnTo>
                  <a:pt x="1004316" y="167640"/>
                </a:lnTo>
                <a:lnTo>
                  <a:pt x="1004316" y="39624"/>
                </a:lnTo>
                <a:lnTo>
                  <a:pt x="1027176" y="30480"/>
                </a:lnTo>
                <a:lnTo>
                  <a:pt x="1027176" y="62367"/>
                </a:lnTo>
                <a:lnTo>
                  <a:pt x="1296119" y="329946"/>
                </a:lnTo>
                <a:lnTo>
                  <a:pt x="1304544" y="321564"/>
                </a:lnTo>
                <a:lnTo>
                  <a:pt x="1304544" y="356616"/>
                </a:lnTo>
                <a:lnTo>
                  <a:pt x="1330452" y="330708"/>
                </a:lnTo>
                <a:close/>
              </a:path>
              <a:path w="1330960" h="660400">
                <a:moveTo>
                  <a:pt x="1013460" y="193548"/>
                </a:moveTo>
                <a:lnTo>
                  <a:pt x="1013460" y="167640"/>
                </a:lnTo>
                <a:lnTo>
                  <a:pt x="1001268" y="179832"/>
                </a:lnTo>
                <a:lnTo>
                  <a:pt x="1001268" y="193548"/>
                </a:lnTo>
                <a:lnTo>
                  <a:pt x="1013460" y="193548"/>
                </a:lnTo>
                <a:close/>
              </a:path>
              <a:path w="1330960" h="660400">
                <a:moveTo>
                  <a:pt x="1013460" y="492252"/>
                </a:moveTo>
                <a:lnTo>
                  <a:pt x="1001268" y="480060"/>
                </a:lnTo>
                <a:lnTo>
                  <a:pt x="1001268" y="492252"/>
                </a:lnTo>
                <a:lnTo>
                  <a:pt x="1013460" y="492252"/>
                </a:lnTo>
                <a:close/>
              </a:path>
              <a:path w="1330960" h="660400">
                <a:moveTo>
                  <a:pt x="1013460" y="611170"/>
                </a:moveTo>
                <a:lnTo>
                  <a:pt x="1013460" y="492252"/>
                </a:lnTo>
                <a:lnTo>
                  <a:pt x="1001268" y="492252"/>
                </a:lnTo>
                <a:lnTo>
                  <a:pt x="1001268" y="659892"/>
                </a:lnTo>
                <a:lnTo>
                  <a:pt x="1004316" y="656844"/>
                </a:lnTo>
                <a:lnTo>
                  <a:pt x="1004316" y="620268"/>
                </a:lnTo>
                <a:lnTo>
                  <a:pt x="1013460" y="611170"/>
                </a:lnTo>
                <a:close/>
              </a:path>
              <a:path w="1330960" h="660400">
                <a:moveTo>
                  <a:pt x="1027176" y="62367"/>
                </a:moveTo>
                <a:lnTo>
                  <a:pt x="1027176" y="30480"/>
                </a:lnTo>
                <a:lnTo>
                  <a:pt x="1004316" y="39624"/>
                </a:lnTo>
                <a:lnTo>
                  <a:pt x="1027176" y="62367"/>
                </a:lnTo>
                <a:close/>
              </a:path>
              <a:path w="1330960" h="660400">
                <a:moveTo>
                  <a:pt x="1027176" y="193548"/>
                </a:moveTo>
                <a:lnTo>
                  <a:pt x="1027176" y="62367"/>
                </a:lnTo>
                <a:lnTo>
                  <a:pt x="1004316" y="39624"/>
                </a:lnTo>
                <a:lnTo>
                  <a:pt x="1004316" y="167640"/>
                </a:lnTo>
                <a:lnTo>
                  <a:pt x="1013460" y="167640"/>
                </a:lnTo>
                <a:lnTo>
                  <a:pt x="1013460" y="193548"/>
                </a:lnTo>
                <a:lnTo>
                  <a:pt x="1027176" y="193548"/>
                </a:lnTo>
                <a:close/>
              </a:path>
              <a:path w="1330960" h="660400">
                <a:moveTo>
                  <a:pt x="1304544" y="356616"/>
                </a:moveTo>
                <a:lnTo>
                  <a:pt x="1304544" y="338328"/>
                </a:lnTo>
                <a:lnTo>
                  <a:pt x="1296119" y="329946"/>
                </a:lnTo>
                <a:lnTo>
                  <a:pt x="1004316" y="620268"/>
                </a:lnTo>
                <a:lnTo>
                  <a:pt x="1027176" y="629412"/>
                </a:lnTo>
                <a:lnTo>
                  <a:pt x="1027176" y="633984"/>
                </a:lnTo>
                <a:lnTo>
                  <a:pt x="1304544" y="356616"/>
                </a:lnTo>
                <a:close/>
              </a:path>
              <a:path w="1330960" h="660400">
                <a:moveTo>
                  <a:pt x="1027176" y="633984"/>
                </a:moveTo>
                <a:lnTo>
                  <a:pt x="1027176" y="629412"/>
                </a:lnTo>
                <a:lnTo>
                  <a:pt x="1004316" y="620268"/>
                </a:lnTo>
                <a:lnTo>
                  <a:pt x="1004316" y="656844"/>
                </a:lnTo>
                <a:lnTo>
                  <a:pt x="1027176" y="633984"/>
                </a:lnTo>
                <a:close/>
              </a:path>
              <a:path w="1330960" h="660400">
                <a:moveTo>
                  <a:pt x="1304544" y="338328"/>
                </a:moveTo>
                <a:lnTo>
                  <a:pt x="1304544" y="321564"/>
                </a:lnTo>
                <a:lnTo>
                  <a:pt x="1296119" y="329946"/>
                </a:lnTo>
                <a:lnTo>
                  <a:pt x="1304544" y="338328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64102" y="2057400"/>
            <a:ext cx="3139439" cy="2093976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53433" y="4489703"/>
            <a:ext cx="3121151" cy="1755648"/>
          </a:xfrm>
          <a:prstGeom prst="rect">
            <a:avLst/>
          </a:prstGeom>
        </p:spPr>
      </p:pic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28073" y="1290321"/>
            <a:ext cx="5630545" cy="6438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50">
                <a:solidFill>
                  <a:srgbClr val="6C6C6C"/>
                </a:solidFill>
              </a:rPr>
              <a:t>Ciclo</a:t>
            </a:r>
            <a:r>
              <a:rPr dirty="0" sz="4050" spc="8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4050">
                <a:solidFill>
                  <a:srgbClr val="6C6C6C"/>
                </a:solidFill>
              </a:rPr>
              <a:t>logistico</a:t>
            </a:r>
            <a:r>
              <a:rPr dirty="0" sz="4050" spc="6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4050">
                <a:solidFill>
                  <a:srgbClr val="6C6C6C"/>
                </a:solidFill>
              </a:rPr>
              <a:t>in</a:t>
            </a:r>
            <a:r>
              <a:rPr dirty="0" sz="4050" spc="6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4050">
                <a:solidFill>
                  <a:srgbClr val="6C6C6C"/>
                </a:solidFill>
              </a:rPr>
              <a:t>uscita</a:t>
            </a:r>
            <a:r>
              <a:rPr dirty="0" sz="4050" spc="6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2100" spc="-25">
                <a:solidFill>
                  <a:srgbClr val="6C6C6C"/>
                </a:solidFill>
              </a:rPr>
              <a:t>(3)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0" y="348995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29830" y="682244"/>
            <a:ext cx="6080125" cy="6438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50">
                <a:solidFill>
                  <a:srgbClr val="7E5F00"/>
                </a:solidFill>
              </a:rPr>
              <a:t>Tipologie</a:t>
            </a:r>
            <a:r>
              <a:rPr dirty="0" sz="4050" spc="2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4050">
                <a:solidFill>
                  <a:srgbClr val="7E5F00"/>
                </a:solidFill>
              </a:rPr>
              <a:t>di</a:t>
            </a:r>
            <a:r>
              <a:rPr dirty="0" sz="4050" spc="7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4050">
                <a:solidFill>
                  <a:srgbClr val="7E5F00"/>
                </a:solidFill>
              </a:rPr>
              <a:t>caricamento</a:t>
            </a:r>
            <a:r>
              <a:rPr dirty="0" sz="4050" spc="5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2100" spc="-25">
                <a:solidFill>
                  <a:srgbClr val="7E5F00"/>
                </a:solidFill>
              </a:rPr>
              <a:t>(1)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758075" y="1593597"/>
            <a:ext cx="2749550" cy="2177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130935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1130935" algn="l"/>
                <a:tab pos="1131570" algn="l"/>
              </a:tabLst>
            </a:pPr>
            <a:r>
              <a:rPr dirty="0" sz="2100" spc="-10">
                <a:solidFill>
                  <a:srgbClr val="7E5F00"/>
                </a:solidFill>
                <a:latin typeface="Arial"/>
                <a:cs typeface="Arial"/>
              </a:rPr>
              <a:t>Sfuso</a:t>
            </a:r>
            <a:endParaRPr sz="21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465"/>
              </a:spcBef>
              <a:buChar char="-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«Gioco</a:t>
            </a:r>
            <a:r>
              <a:rPr dirty="0" sz="1800" spc="4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di</a:t>
            </a:r>
            <a:r>
              <a:rPr dirty="0" sz="1800" spc="3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7E5F00"/>
                </a:solidFill>
                <a:latin typeface="Arial"/>
                <a:cs typeface="Arial"/>
              </a:rPr>
              <a:t>incastri»</a:t>
            </a:r>
            <a:endParaRPr sz="1800">
              <a:latin typeface="Arial"/>
              <a:cs typeface="Arial"/>
            </a:endParaRPr>
          </a:p>
          <a:p>
            <a:pPr marL="299085" marR="92710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Metodo</a:t>
            </a:r>
            <a:r>
              <a:rPr dirty="0" sz="1800" spc="1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più</a:t>
            </a:r>
            <a:r>
              <a:rPr dirty="0" sz="1800" spc="2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redditizio</a:t>
            </a:r>
            <a:r>
              <a:rPr dirty="0" sz="1800" spc="4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7E5F00"/>
                </a:solidFill>
                <a:latin typeface="Arial"/>
                <a:cs typeface="Arial"/>
              </a:rPr>
              <a:t>in</a:t>
            </a:r>
            <a:r>
              <a:rPr dirty="0" sz="1800" spc="-2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termini</a:t>
            </a:r>
            <a:r>
              <a:rPr dirty="0" sz="1800" spc="4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di</a:t>
            </a:r>
            <a:r>
              <a:rPr dirty="0" sz="1800" spc="3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7E5F00"/>
                </a:solidFill>
                <a:latin typeface="Arial"/>
                <a:cs typeface="Arial"/>
              </a:rPr>
              <a:t>saturazione</a:t>
            </a:r>
            <a:r>
              <a:rPr dirty="0" sz="1800" spc="-1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7E5F00"/>
                </a:solidFill>
                <a:latin typeface="Arial"/>
                <a:cs typeface="Arial"/>
              </a:rPr>
              <a:t>volumetrica</a:t>
            </a:r>
            <a:endParaRPr sz="1800">
              <a:latin typeface="Arial"/>
              <a:cs typeface="Arial"/>
            </a:endParaRPr>
          </a:p>
          <a:p>
            <a:pPr marL="299085" marR="5080" indent="-287020">
              <a:lnSpc>
                <a:spcPct val="100000"/>
              </a:lnSpc>
              <a:buChar char="-"/>
              <a:tabLst>
                <a:tab pos="299085" algn="l"/>
                <a:tab pos="299720" algn="l"/>
              </a:tabLst>
            </a:pP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Solitamente</a:t>
            </a:r>
            <a:r>
              <a:rPr dirty="0" sz="1800" spc="1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destinato</a:t>
            </a:r>
            <a:r>
              <a:rPr dirty="0" sz="1800" spc="1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7E5F00"/>
                </a:solidFill>
                <a:latin typeface="Arial"/>
                <a:cs typeface="Arial"/>
              </a:rPr>
              <a:t>ai</a:t>
            </a:r>
            <a:r>
              <a:rPr dirty="0" sz="1800" spc="-2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7E5F00"/>
                </a:solidFill>
                <a:latin typeface="Arial"/>
                <a:cs typeface="Arial"/>
              </a:rPr>
              <a:t>grossisti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755275" y="1593597"/>
            <a:ext cx="2056130" cy="1663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7912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579120" algn="l"/>
                <a:tab pos="579755" algn="l"/>
              </a:tabLst>
            </a:pPr>
            <a:r>
              <a:rPr dirty="0" sz="2100" spc="-10">
                <a:solidFill>
                  <a:srgbClr val="7E5F00"/>
                </a:solidFill>
                <a:latin typeface="Arial"/>
                <a:cs typeface="Arial"/>
              </a:rPr>
              <a:t>Pallet</a:t>
            </a:r>
            <a:endParaRPr sz="2100">
              <a:latin typeface="Arial"/>
              <a:cs typeface="Arial"/>
            </a:endParaRPr>
          </a:p>
          <a:p>
            <a:pPr marL="329565" marR="5080" indent="-317500">
              <a:lnSpc>
                <a:spcPct val="100000"/>
              </a:lnSpc>
              <a:spcBef>
                <a:spcPts val="1739"/>
              </a:spcBef>
              <a:tabLst>
                <a:tab pos="227329" algn="l"/>
              </a:tabLst>
            </a:pPr>
            <a:r>
              <a:rPr dirty="0" sz="1800" spc="-50">
                <a:solidFill>
                  <a:srgbClr val="7E5F00"/>
                </a:solidFill>
                <a:latin typeface="Arial"/>
                <a:cs typeface="Arial"/>
              </a:rPr>
              <a:t>-</a:t>
            </a:r>
            <a:r>
              <a:rPr dirty="0" sz="1800">
                <a:solidFill>
                  <a:srgbClr val="7E5F00"/>
                </a:solidFill>
                <a:latin typeface="Times New Roman"/>
                <a:cs typeface="Times New Roman"/>
              </a:rPr>
              <a:t>	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Adatto</a:t>
            </a:r>
            <a:r>
              <a:rPr dirty="0" sz="1800" spc="2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per</a:t>
            </a:r>
            <a:r>
              <a:rPr dirty="0" sz="1800" spc="3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7E5F00"/>
                </a:solidFill>
                <a:latin typeface="Arial"/>
                <a:cs typeface="Arial"/>
              </a:rPr>
              <a:t>piante</a:t>
            </a:r>
            <a:r>
              <a:rPr dirty="0" sz="1800" spc="-1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delicate</a:t>
            </a:r>
            <a:r>
              <a:rPr dirty="0" sz="1800" spc="4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di</a:t>
            </a:r>
            <a:r>
              <a:rPr dirty="0" sz="1800" spc="3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7E5F00"/>
                </a:solidFill>
                <a:latin typeface="Arial"/>
                <a:cs typeface="Arial"/>
              </a:rPr>
              <a:t>medio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800" spc="-10">
                <a:solidFill>
                  <a:srgbClr val="7E5F00"/>
                </a:solidFill>
                <a:latin typeface="Arial"/>
                <a:cs typeface="Arial"/>
              </a:rPr>
              <a:t>grandi</a:t>
            </a:r>
            <a:endParaRPr sz="1800">
              <a:latin typeface="Arial"/>
              <a:cs typeface="Arial"/>
            </a:endParaRPr>
          </a:p>
          <a:p>
            <a:pPr marL="329565">
              <a:lnSpc>
                <a:spcPct val="100000"/>
              </a:lnSpc>
            </a:pPr>
            <a:r>
              <a:rPr dirty="0" sz="1800" spc="-10">
                <a:solidFill>
                  <a:srgbClr val="7E5F00"/>
                </a:solidFill>
                <a:latin typeface="Arial"/>
                <a:cs typeface="Arial"/>
              </a:rPr>
              <a:t>dimensioni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90937" y="4523232"/>
            <a:ext cx="3470147" cy="177546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67506" y="4495800"/>
            <a:ext cx="3058667" cy="180289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668159" y="2197101"/>
            <a:ext cx="2771140" cy="1743075"/>
          </a:xfrm>
          <a:prstGeom prst="rect">
            <a:avLst/>
          </a:prstGeom>
        </p:spPr>
        <p:txBody>
          <a:bodyPr wrap="square" lIns="0" tIns="143510" rIns="0" bIns="0" rtlCol="0" vert="horz">
            <a:spAutoFit/>
          </a:bodyPr>
          <a:lstStyle/>
          <a:p>
            <a:pPr marL="1056005" indent="-342900">
              <a:lnSpc>
                <a:spcPct val="100000"/>
              </a:lnSpc>
              <a:spcBef>
                <a:spcPts val="1130"/>
              </a:spcBef>
              <a:buChar char="•"/>
              <a:tabLst>
                <a:tab pos="1056005" algn="l"/>
                <a:tab pos="1056640" algn="l"/>
              </a:tabLst>
            </a:pPr>
            <a:r>
              <a:rPr dirty="0" sz="2100" spc="-10">
                <a:solidFill>
                  <a:srgbClr val="7E5F00"/>
                </a:solidFill>
                <a:latin typeface="Arial"/>
                <a:cs typeface="Arial"/>
              </a:rPr>
              <a:t>Carrellini</a:t>
            </a:r>
            <a:endParaRPr sz="2100">
              <a:latin typeface="Arial"/>
              <a:cs typeface="Arial"/>
            </a:endParaRPr>
          </a:p>
          <a:p>
            <a:pPr marL="337185" indent="-287020">
              <a:lnSpc>
                <a:spcPts val="2490"/>
              </a:lnSpc>
              <a:spcBef>
                <a:spcPts val="1035"/>
              </a:spcBef>
              <a:buChar char="-"/>
              <a:tabLst>
                <a:tab pos="337185" algn="l"/>
                <a:tab pos="337820" algn="l"/>
              </a:tabLst>
            </a:pP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Destinati</a:t>
            </a:r>
            <a:r>
              <a:rPr dirty="0" sz="1800" spc="1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345">
                <a:solidFill>
                  <a:srgbClr val="7E5F00"/>
                </a:solidFill>
                <a:latin typeface="Arial"/>
                <a:cs typeface="Arial"/>
              </a:rPr>
              <a:t>a</a:t>
            </a:r>
            <a:r>
              <a:rPr dirty="0" baseline="-6613" sz="3150" spc="-1072">
                <a:solidFill>
                  <a:srgbClr val="7E5F00"/>
                </a:solidFill>
                <a:latin typeface="Arial"/>
                <a:cs typeface="Arial"/>
              </a:rPr>
              <a:t>c</a:t>
            </a:r>
            <a:r>
              <a:rPr dirty="0" sz="1800" spc="-5">
                <a:solidFill>
                  <a:srgbClr val="7E5F00"/>
                </a:solidFill>
                <a:latin typeface="Arial"/>
                <a:cs typeface="Arial"/>
              </a:rPr>
              <a:t>ll</a:t>
            </a:r>
            <a:r>
              <a:rPr dirty="0" sz="1800" spc="-1075">
                <a:solidFill>
                  <a:srgbClr val="7E5F00"/>
                </a:solidFill>
                <a:latin typeface="Arial"/>
                <a:cs typeface="Arial"/>
              </a:rPr>
              <a:t>e</a:t>
            </a:r>
            <a:r>
              <a:rPr dirty="0" baseline="-6613" sz="3150">
                <a:solidFill>
                  <a:srgbClr val="7E5F00"/>
                </a:solidFill>
                <a:latin typeface="Arial"/>
                <a:cs typeface="Arial"/>
              </a:rPr>
              <a:t>.</a:t>
            </a:r>
            <a:r>
              <a:rPr dirty="0" baseline="-6613" sz="3150" spc="-82">
                <a:solidFill>
                  <a:srgbClr val="7E5F00"/>
                </a:solidFill>
                <a:latin typeface="Arial"/>
                <a:cs typeface="Arial"/>
              </a:rPr>
              <a:t>c</a:t>
            </a:r>
            <a:r>
              <a:rPr dirty="0" sz="1800" spc="-1340">
                <a:solidFill>
                  <a:srgbClr val="7E5F00"/>
                </a:solidFill>
                <a:latin typeface="Arial"/>
                <a:cs typeface="Arial"/>
              </a:rPr>
              <a:t>G</a:t>
            </a:r>
            <a:r>
              <a:rPr dirty="0" baseline="-6613" sz="3150">
                <a:solidFill>
                  <a:srgbClr val="7E5F00"/>
                </a:solidFill>
                <a:latin typeface="Arial"/>
                <a:cs typeface="Arial"/>
              </a:rPr>
              <a:t>.</a:t>
            </a:r>
            <a:r>
              <a:rPr dirty="0" baseline="-6613" sz="3150" spc="352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7E5F00"/>
                </a:solidFill>
                <a:latin typeface="Arial"/>
                <a:cs typeface="Arial"/>
              </a:rPr>
              <a:t>.D.O.</a:t>
            </a:r>
            <a:endParaRPr sz="1800">
              <a:latin typeface="Arial"/>
              <a:cs typeface="Arial"/>
            </a:endParaRPr>
          </a:p>
          <a:p>
            <a:pPr marL="337185" marR="43180" indent="-287020">
              <a:lnSpc>
                <a:spcPts val="2160"/>
              </a:lnSpc>
              <a:spcBef>
                <a:spcPts val="40"/>
              </a:spcBef>
              <a:buChar char="-"/>
              <a:tabLst>
                <a:tab pos="337185" algn="l"/>
                <a:tab pos="337820" algn="l"/>
              </a:tabLst>
            </a:pP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Viene</a:t>
            </a:r>
            <a:r>
              <a:rPr dirty="0" sz="1800" spc="2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venduto</a:t>
            </a:r>
            <a:r>
              <a:rPr dirty="0" sz="1800" spc="2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oltre</a:t>
            </a:r>
            <a:r>
              <a:rPr dirty="0" sz="1800" spc="2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7E5F00"/>
                </a:solidFill>
                <a:latin typeface="Arial"/>
                <a:cs typeface="Arial"/>
              </a:rPr>
              <a:t>alle</a:t>
            </a:r>
            <a:r>
              <a:rPr dirty="0" sz="1800" spc="-2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piante,</a:t>
            </a:r>
            <a:r>
              <a:rPr dirty="0" sz="1800" spc="2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anche</a:t>
            </a:r>
            <a:r>
              <a:rPr dirty="0" sz="1800" spc="3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7E5F00"/>
                </a:solidFill>
                <a:latin typeface="Arial"/>
                <a:cs typeface="Arial"/>
              </a:rPr>
              <a:t>il</a:t>
            </a:r>
            <a:r>
              <a:rPr dirty="0" sz="1800" spc="-2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supporto</a:t>
            </a:r>
            <a:r>
              <a:rPr dirty="0" sz="1800" spc="2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7E5F00"/>
                </a:solidFill>
                <a:latin typeface="Arial"/>
                <a:cs typeface="Arial"/>
              </a:rPr>
              <a:t>fisico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563251" y="2328165"/>
            <a:ext cx="2533650" cy="164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2100">
                <a:solidFill>
                  <a:srgbClr val="7E5F00"/>
                </a:solidFill>
                <a:latin typeface="Arial"/>
                <a:cs typeface="Arial"/>
              </a:rPr>
              <a:t>Casse</a:t>
            </a:r>
            <a:r>
              <a:rPr dirty="0" sz="2100" spc="3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7E5F00"/>
                </a:solidFill>
                <a:latin typeface="Arial"/>
                <a:cs typeface="Arial"/>
              </a:rPr>
              <a:t>di</a:t>
            </a:r>
            <a:r>
              <a:rPr dirty="0" sz="2100" spc="5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2100" spc="-20">
                <a:solidFill>
                  <a:srgbClr val="7E5F00"/>
                </a:solidFill>
                <a:latin typeface="Arial"/>
                <a:cs typeface="Arial"/>
              </a:rPr>
              <a:t>legno</a:t>
            </a:r>
            <a:endParaRPr sz="2100">
              <a:latin typeface="Arial"/>
              <a:cs typeface="Arial"/>
            </a:endParaRPr>
          </a:p>
          <a:p>
            <a:pPr lvl="1" marL="439420" marR="5080" indent="-287020">
              <a:lnSpc>
                <a:spcPct val="100000"/>
              </a:lnSpc>
              <a:spcBef>
                <a:spcPts val="1595"/>
              </a:spcBef>
              <a:buChar char="-"/>
              <a:tabLst>
                <a:tab pos="438784" algn="l"/>
                <a:tab pos="439420" algn="l"/>
              </a:tabLst>
            </a:pP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Dimensioni</a:t>
            </a:r>
            <a:r>
              <a:rPr dirty="0" sz="1800" spc="1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7E5F00"/>
                </a:solidFill>
                <a:latin typeface="Arial"/>
                <a:cs typeface="Arial"/>
              </a:rPr>
              <a:t>standard</a:t>
            </a:r>
            <a:r>
              <a:rPr dirty="0" sz="1800" spc="-1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del</a:t>
            </a:r>
            <a:r>
              <a:rPr dirty="0" sz="1800" spc="4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7E5F00"/>
                </a:solidFill>
                <a:latin typeface="Arial"/>
                <a:cs typeface="Arial"/>
              </a:rPr>
              <a:t>pallet</a:t>
            </a:r>
            <a:endParaRPr sz="1800">
              <a:latin typeface="Arial"/>
              <a:cs typeface="Arial"/>
            </a:endParaRPr>
          </a:p>
          <a:p>
            <a:pPr lvl="1" marL="439420" marR="53340" indent="-287020">
              <a:lnSpc>
                <a:spcPct val="100000"/>
              </a:lnSpc>
              <a:buChar char="-"/>
              <a:tabLst>
                <a:tab pos="438784" algn="l"/>
                <a:tab pos="439420" algn="l"/>
              </a:tabLst>
            </a:pP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Utili</a:t>
            </a:r>
            <a:r>
              <a:rPr dirty="0" sz="1800" spc="3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7E5F00"/>
                </a:solidFill>
                <a:latin typeface="Arial"/>
                <a:cs typeface="Arial"/>
              </a:rPr>
              <a:t>per</a:t>
            </a:r>
            <a:r>
              <a:rPr dirty="0" sz="1800" spc="-2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ammortizzare</a:t>
            </a:r>
            <a:r>
              <a:rPr dirty="0" sz="1800" spc="3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i</a:t>
            </a:r>
            <a:r>
              <a:rPr dirty="0" sz="1800" spc="4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7E5F00"/>
                </a:solidFill>
                <a:latin typeface="Arial"/>
                <a:cs typeface="Arial"/>
              </a:rPr>
              <a:t>costi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002671" y="3982533"/>
            <a:ext cx="1142365" cy="25590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989"/>
              </a:lnSpc>
            </a:pPr>
            <a:r>
              <a:rPr dirty="0" sz="1800">
                <a:solidFill>
                  <a:srgbClr val="7E5F00"/>
                </a:solidFill>
                <a:latin typeface="Arial"/>
                <a:cs typeface="Arial"/>
              </a:rPr>
              <a:t>di</a:t>
            </a:r>
            <a:r>
              <a:rPr dirty="0" sz="1800" spc="40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7E5F00"/>
                </a:solidFill>
                <a:latin typeface="Arial"/>
                <a:cs typeface="Arial"/>
              </a:rPr>
              <a:t>trasporto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7785" y="3944111"/>
            <a:ext cx="3250692" cy="1898904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82746" y="3944111"/>
            <a:ext cx="3124200" cy="1961388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29830" y="1398525"/>
            <a:ext cx="6080125" cy="6438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50">
                <a:solidFill>
                  <a:srgbClr val="7E5F00"/>
                </a:solidFill>
              </a:rPr>
              <a:t>Tipologie</a:t>
            </a:r>
            <a:r>
              <a:rPr dirty="0" sz="4050" spc="2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4050">
                <a:solidFill>
                  <a:srgbClr val="7E5F00"/>
                </a:solidFill>
              </a:rPr>
              <a:t>di</a:t>
            </a:r>
            <a:r>
              <a:rPr dirty="0" sz="4050" spc="7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4050">
                <a:solidFill>
                  <a:srgbClr val="7E5F00"/>
                </a:solidFill>
              </a:rPr>
              <a:t>caricamento</a:t>
            </a:r>
            <a:r>
              <a:rPr dirty="0" sz="4050" spc="55">
                <a:solidFill>
                  <a:srgbClr val="7E5F00"/>
                </a:solidFill>
                <a:latin typeface="Times New Roman"/>
                <a:cs typeface="Times New Roman"/>
              </a:rPr>
              <a:t> </a:t>
            </a:r>
            <a:r>
              <a:rPr dirty="0" sz="2100" spc="-25">
                <a:solidFill>
                  <a:srgbClr val="7E5F00"/>
                </a:solidFill>
              </a:rPr>
              <a:t>(2)</a:t>
            </a:r>
            <a:endParaRPr sz="21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74073" y="4210811"/>
            <a:ext cx="3299460" cy="2139950"/>
          </a:xfrm>
          <a:custGeom>
            <a:avLst/>
            <a:gdLst/>
            <a:ahLst/>
            <a:cxnLst/>
            <a:rect l="l" t="t" r="r" b="b"/>
            <a:pathLst>
              <a:path w="3299460" h="2139950">
                <a:moveTo>
                  <a:pt x="3299456" y="2139695"/>
                </a:moveTo>
                <a:lnTo>
                  <a:pt x="3258308" y="2066543"/>
                </a:lnTo>
                <a:lnTo>
                  <a:pt x="3232607" y="2024838"/>
                </a:lnTo>
                <a:lnTo>
                  <a:pt x="3206452" y="1983444"/>
                </a:lnTo>
                <a:lnTo>
                  <a:pt x="3179845" y="1942366"/>
                </a:lnTo>
                <a:lnTo>
                  <a:pt x="3152791" y="1901607"/>
                </a:lnTo>
                <a:lnTo>
                  <a:pt x="3125292" y="1861170"/>
                </a:lnTo>
                <a:lnTo>
                  <a:pt x="3097353" y="1821059"/>
                </a:lnTo>
                <a:lnTo>
                  <a:pt x="3068976" y="1781278"/>
                </a:lnTo>
                <a:lnTo>
                  <a:pt x="3040166" y="1741831"/>
                </a:lnTo>
                <a:lnTo>
                  <a:pt x="3010925" y="1702719"/>
                </a:lnTo>
                <a:lnTo>
                  <a:pt x="2981258" y="1663948"/>
                </a:lnTo>
                <a:lnTo>
                  <a:pt x="2951167" y="1625521"/>
                </a:lnTo>
                <a:lnTo>
                  <a:pt x="2920656" y="1587441"/>
                </a:lnTo>
                <a:lnTo>
                  <a:pt x="2889729" y="1549712"/>
                </a:lnTo>
                <a:lnTo>
                  <a:pt x="2858389" y="1512336"/>
                </a:lnTo>
                <a:lnTo>
                  <a:pt x="2826639" y="1475319"/>
                </a:lnTo>
                <a:lnTo>
                  <a:pt x="2794483" y="1438663"/>
                </a:lnTo>
                <a:lnTo>
                  <a:pt x="2761924" y="1402372"/>
                </a:lnTo>
                <a:lnTo>
                  <a:pt x="2728967" y="1366449"/>
                </a:lnTo>
                <a:lnTo>
                  <a:pt x="2695613" y="1330899"/>
                </a:lnTo>
                <a:lnTo>
                  <a:pt x="2661868" y="1295723"/>
                </a:lnTo>
                <a:lnTo>
                  <a:pt x="2627734" y="1260927"/>
                </a:lnTo>
                <a:lnTo>
                  <a:pt x="2593214" y="1226513"/>
                </a:lnTo>
                <a:lnTo>
                  <a:pt x="2558313" y="1192485"/>
                </a:lnTo>
                <a:lnTo>
                  <a:pt x="2523033" y="1158847"/>
                </a:lnTo>
                <a:lnTo>
                  <a:pt x="2487378" y="1125601"/>
                </a:lnTo>
                <a:lnTo>
                  <a:pt x="2451352" y="1092752"/>
                </a:lnTo>
                <a:lnTo>
                  <a:pt x="2414958" y="1060304"/>
                </a:lnTo>
                <a:lnTo>
                  <a:pt x="2378200" y="1028259"/>
                </a:lnTo>
                <a:lnTo>
                  <a:pt x="2341080" y="996621"/>
                </a:lnTo>
                <a:lnTo>
                  <a:pt x="2303603" y="965394"/>
                </a:lnTo>
                <a:lnTo>
                  <a:pt x="2265772" y="934581"/>
                </a:lnTo>
                <a:lnTo>
                  <a:pt x="2227590" y="904185"/>
                </a:lnTo>
                <a:lnTo>
                  <a:pt x="2189061" y="874211"/>
                </a:lnTo>
                <a:lnTo>
                  <a:pt x="2150189" y="844662"/>
                </a:lnTo>
                <a:lnTo>
                  <a:pt x="2110976" y="815541"/>
                </a:lnTo>
                <a:lnTo>
                  <a:pt x="2071426" y="786852"/>
                </a:lnTo>
                <a:lnTo>
                  <a:pt x="2031543" y="758598"/>
                </a:lnTo>
                <a:lnTo>
                  <a:pt x="1991330" y="730783"/>
                </a:lnTo>
                <a:lnTo>
                  <a:pt x="1950791" y="703411"/>
                </a:lnTo>
                <a:lnTo>
                  <a:pt x="1909929" y="676484"/>
                </a:lnTo>
                <a:lnTo>
                  <a:pt x="1868748" y="650007"/>
                </a:lnTo>
                <a:lnTo>
                  <a:pt x="1827250" y="623983"/>
                </a:lnTo>
                <a:lnTo>
                  <a:pt x="1785440" y="598415"/>
                </a:lnTo>
                <a:lnTo>
                  <a:pt x="1743321" y="573308"/>
                </a:lnTo>
                <a:lnTo>
                  <a:pt x="1700896" y="548664"/>
                </a:lnTo>
                <a:lnTo>
                  <a:pt x="1658169" y="524487"/>
                </a:lnTo>
                <a:lnTo>
                  <a:pt x="1615144" y="500781"/>
                </a:lnTo>
                <a:lnTo>
                  <a:pt x="1571823" y="477548"/>
                </a:lnTo>
                <a:lnTo>
                  <a:pt x="1528211" y="454794"/>
                </a:lnTo>
                <a:lnTo>
                  <a:pt x="1484310" y="432520"/>
                </a:lnTo>
                <a:lnTo>
                  <a:pt x="1440125" y="410732"/>
                </a:lnTo>
                <a:lnTo>
                  <a:pt x="1395658" y="389431"/>
                </a:lnTo>
                <a:lnTo>
                  <a:pt x="1350914" y="368623"/>
                </a:lnTo>
                <a:lnTo>
                  <a:pt x="1305895" y="348309"/>
                </a:lnTo>
                <a:lnTo>
                  <a:pt x="1260605" y="328495"/>
                </a:lnTo>
                <a:lnTo>
                  <a:pt x="1215047" y="309183"/>
                </a:lnTo>
                <a:lnTo>
                  <a:pt x="1169226" y="290376"/>
                </a:lnTo>
                <a:lnTo>
                  <a:pt x="1123144" y="272079"/>
                </a:lnTo>
                <a:lnTo>
                  <a:pt x="1076805" y="254295"/>
                </a:lnTo>
                <a:lnTo>
                  <a:pt x="1030212" y="237027"/>
                </a:lnTo>
                <a:lnTo>
                  <a:pt x="983369" y="220280"/>
                </a:lnTo>
                <a:lnTo>
                  <a:pt x="936280" y="204056"/>
                </a:lnTo>
                <a:lnTo>
                  <a:pt x="888947" y="188358"/>
                </a:lnTo>
                <a:lnTo>
                  <a:pt x="841374" y="173192"/>
                </a:lnTo>
                <a:lnTo>
                  <a:pt x="793566" y="158559"/>
                </a:lnTo>
                <a:lnTo>
                  <a:pt x="745524" y="144464"/>
                </a:lnTo>
                <a:lnTo>
                  <a:pt x="697253" y="130910"/>
                </a:lnTo>
                <a:lnTo>
                  <a:pt x="648756" y="117901"/>
                </a:lnTo>
                <a:lnTo>
                  <a:pt x="600037" y="105440"/>
                </a:lnTo>
                <a:lnTo>
                  <a:pt x="551099" y="93530"/>
                </a:lnTo>
                <a:lnTo>
                  <a:pt x="501945" y="82176"/>
                </a:lnTo>
                <a:lnTo>
                  <a:pt x="452579" y="71381"/>
                </a:lnTo>
                <a:lnTo>
                  <a:pt x="403005" y="61147"/>
                </a:lnTo>
                <a:lnTo>
                  <a:pt x="353226" y="51480"/>
                </a:lnTo>
                <a:lnTo>
                  <a:pt x="303245" y="42382"/>
                </a:lnTo>
                <a:lnTo>
                  <a:pt x="253065" y="33856"/>
                </a:lnTo>
                <a:lnTo>
                  <a:pt x="202691" y="25907"/>
                </a:lnTo>
                <a:lnTo>
                  <a:pt x="0" y="0"/>
                </a:lnTo>
                <a:lnTo>
                  <a:pt x="0" y="2139695"/>
                </a:lnTo>
                <a:lnTo>
                  <a:pt x="3299456" y="213969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5032125" y="1207008"/>
            <a:ext cx="4886325" cy="4346575"/>
          </a:xfrm>
          <a:custGeom>
            <a:avLst/>
            <a:gdLst/>
            <a:ahLst/>
            <a:cxnLst/>
            <a:rect l="l" t="t" r="r" b="b"/>
            <a:pathLst>
              <a:path w="4886325" h="4346575">
                <a:moveTo>
                  <a:pt x="4885943" y="4311395"/>
                </a:moveTo>
                <a:lnTo>
                  <a:pt x="4885943" y="0"/>
                </a:lnTo>
                <a:lnTo>
                  <a:pt x="0" y="0"/>
                </a:lnTo>
                <a:lnTo>
                  <a:pt x="262" y="48266"/>
                </a:lnTo>
                <a:lnTo>
                  <a:pt x="1048" y="96407"/>
                </a:lnTo>
                <a:lnTo>
                  <a:pt x="2354" y="144420"/>
                </a:lnTo>
                <a:lnTo>
                  <a:pt x="4178" y="192301"/>
                </a:lnTo>
                <a:lnTo>
                  <a:pt x="6518" y="240050"/>
                </a:lnTo>
                <a:lnTo>
                  <a:pt x="9369" y="287662"/>
                </a:lnTo>
                <a:lnTo>
                  <a:pt x="12731" y="335135"/>
                </a:lnTo>
                <a:lnTo>
                  <a:pt x="16599" y="382466"/>
                </a:lnTo>
                <a:lnTo>
                  <a:pt x="20972" y="429653"/>
                </a:lnTo>
                <a:lnTo>
                  <a:pt x="25847" y="476693"/>
                </a:lnTo>
                <a:lnTo>
                  <a:pt x="31220" y="523584"/>
                </a:lnTo>
                <a:lnTo>
                  <a:pt x="37089" y="570321"/>
                </a:lnTo>
                <a:lnTo>
                  <a:pt x="43452" y="616904"/>
                </a:lnTo>
                <a:lnTo>
                  <a:pt x="50306" y="663328"/>
                </a:lnTo>
                <a:lnTo>
                  <a:pt x="57648" y="709592"/>
                </a:lnTo>
                <a:lnTo>
                  <a:pt x="65475" y="755693"/>
                </a:lnTo>
                <a:lnTo>
                  <a:pt x="73785" y="801627"/>
                </a:lnTo>
                <a:lnTo>
                  <a:pt x="82575" y="847393"/>
                </a:lnTo>
                <a:lnTo>
                  <a:pt x="91842" y="892987"/>
                </a:lnTo>
                <a:lnTo>
                  <a:pt x="101584" y="938407"/>
                </a:lnTo>
                <a:lnTo>
                  <a:pt x="111797" y="983651"/>
                </a:lnTo>
                <a:lnTo>
                  <a:pt x="122480" y="1028714"/>
                </a:lnTo>
                <a:lnTo>
                  <a:pt x="133629" y="1073596"/>
                </a:lnTo>
                <a:lnTo>
                  <a:pt x="145242" y="1118292"/>
                </a:lnTo>
                <a:lnTo>
                  <a:pt x="157315" y="1162801"/>
                </a:lnTo>
                <a:lnTo>
                  <a:pt x="169847" y="1207119"/>
                </a:lnTo>
                <a:lnTo>
                  <a:pt x="182835" y="1251245"/>
                </a:lnTo>
                <a:lnTo>
                  <a:pt x="196276" y="1295174"/>
                </a:lnTo>
                <a:lnTo>
                  <a:pt x="210166" y="1338905"/>
                </a:lnTo>
                <a:lnTo>
                  <a:pt x="224505" y="1382435"/>
                </a:lnTo>
                <a:lnTo>
                  <a:pt x="239288" y="1425761"/>
                </a:lnTo>
                <a:lnTo>
                  <a:pt x="254513" y="1468880"/>
                </a:lnTo>
                <a:lnTo>
                  <a:pt x="270177" y="1511790"/>
                </a:lnTo>
                <a:lnTo>
                  <a:pt x="286278" y="1554488"/>
                </a:lnTo>
                <a:lnTo>
                  <a:pt x="302813" y="1596971"/>
                </a:lnTo>
                <a:lnTo>
                  <a:pt x="319780" y="1639236"/>
                </a:lnTo>
                <a:lnTo>
                  <a:pt x="337174" y="1681282"/>
                </a:lnTo>
                <a:lnTo>
                  <a:pt x="354995" y="1723104"/>
                </a:lnTo>
                <a:lnTo>
                  <a:pt x="373239" y="1764701"/>
                </a:lnTo>
                <a:lnTo>
                  <a:pt x="391903" y="1806070"/>
                </a:lnTo>
                <a:lnTo>
                  <a:pt x="410985" y="1847208"/>
                </a:lnTo>
                <a:lnTo>
                  <a:pt x="430482" y="1888112"/>
                </a:lnTo>
                <a:lnTo>
                  <a:pt x="450391" y="1928780"/>
                </a:lnTo>
                <a:lnTo>
                  <a:pt x="470710" y="1969208"/>
                </a:lnTo>
                <a:lnTo>
                  <a:pt x="491436" y="2009395"/>
                </a:lnTo>
                <a:lnTo>
                  <a:pt x="512566" y="2049337"/>
                </a:lnTo>
                <a:lnTo>
                  <a:pt x="534097" y="2089032"/>
                </a:lnTo>
                <a:lnTo>
                  <a:pt x="556027" y="2128477"/>
                </a:lnTo>
                <a:lnTo>
                  <a:pt x="578354" y="2167670"/>
                </a:lnTo>
                <a:lnTo>
                  <a:pt x="601073" y="2206607"/>
                </a:lnTo>
                <a:lnTo>
                  <a:pt x="624183" y="2245286"/>
                </a:lnTo>
                <a:lnTo>
                  <a:pt x="647682" y="2283704"/>
                </a:lnTo>
                <a:lnTo>
                  <a:pt x="671565" y="2321859"/>
                </a:lnTo>
                <a:lnTo>
                  <a:pt x="695831" y="2359748"/>
                </a:lnTo>
                <a:lnTo>
                  <a:pt x="720477" y="2397367"/>
                </a:lnTo>
                <a:lnTo>
                  <a:pt x="745500" y="2434716"/>
                </a:lnTo>
                <a:lnTo>
                  <a:pt x="770897" y="2471790"/>
                </a:lnTo>
                <a:lnTo>
                  <a:pt x="796666" y="2508587"/>
                </a:lnTo>
                <a:lnTo>
                  <a:pt x="822804" y="2545104"/>
                </a:lnTo>
                <a:lnTo>
                  <a:pt x="849308" y="2581339"/>
                </a:lnTo>
                <a:lnTo>
                  <a:pt x="876176" y="2617288"/>
                </a:lnTo>
                <a:lnTo>
                  <a:pt x="903405" y="2652950"/>
                </a:lnTo>
                <a:lnTo>
                  <a:pt x="930992" y="2688322"/>
                </a:lnTo>
                <a:lnTo>
                  <a:pt x="958934" y="2723400"/>
                </a:lnTo>
                <a:lnTo>
                  <a:pt x="987230" y="2758182"/>
                </a:lnTo>
                <a:lnTo>
                  <a:pt x="1015875" y="2792666"/>
                </a:lnTo>
                <a:lnTo>
                  <a:pt x="1044868" y="2826848"/>
                </a:lnTo>
                <a:lnTo>
                  <a:pt x="1074205" y="2860726"/>
                </a:lnTo>
                <a:lnTo>
                  <a:pt x="1103884" y="2894297"/>
                </a:lnTo>
                <a:lnTo>
                  <a:pt x="1133902" y="2927559"/>
                </a:lnTo>
                <a:lnTo>
                  <a:pt x="1164257" y="2960509"/>
                </a:lnTo>
                <a:lnTo>
                  <a:pt x="1194946" y="2993144"/>
                </a:lnTo>
                <a:lnTo>
                  <a:pt x="1225966" y="3025461"/>
                </a:lnTo>
                <a:lnTo>
                  <a:pt x="1257315" y="3057458"/>
                </a:lnTo>
                <a:lnTo>
                  <a:pt x="1288989" y="3089132"/>
                </a:lnTo>
                <a:lnTo>
                  <a:pt x="1320986" y="3120481"/>
                </a:lnTo>
                <a:lnTo>
                  <a:pt x="1353303" y="3151501"/>
                </a:lnTo>
                <a:lnTo>
                  <a:pt x="1385938" y="3182189"/>
                </a:lnTo>
                <a:lnTo>
                  <a:pt x="1418888" y="3212544"/>
                </a:lnTo>
                <a:lnTo>
                  <a:pt x="1452149" y="3242563"/>
                </a:lnTo>
                <a:lnTo>
                  <a:pt x="1485721" y="3272242"/>
                </a:lnTo>
                <a:lnTo>
                  <a:pt x="1519599" y="3301579"/>
                </a:lnTo>
                <a:lnTo>
                  <a:pt x="1553781" y="3330572"/>
                </a:lnTo>
                <a:lnTo>
                  <a:pt x="1588265" y="3359217"/>
                </a:lnTo>
                <a:lnTo>
                  <a:pt x="1623047" y="3387512"/>
                </a:lnTo>
                <a:lnTo>
                  <a:pt x="1658125" y="3415455"/>
                </a:lnTo>
                <a:lnTo>
                  <a:pt x="1693497" y="3443042"/>
                </a:lnTo>
                <a:lnTo>
                  <a:pt x="1729159" y="3470271"/>
                </a:lnTo>
                <a:lnTo>
                  <a:pt x="1765108" y="3497139"/>
                </a:lnTo>
                <a:lnTo>
                  <a:pt x="1801343" y="3523643"/>
                </a:lnTo>
                <a:lnTo>
                  <a:pt x="1837860" y="3549781"/>
                </a:lnTo>
                <a:lnTo>
                  <a:pt x="1874657" y="3575550"/>
                </a:lnTo>
                <a:lnTo>
                  <a:pt x="1911731" y="3600947"/>
                </a:lnTo>
                <a:lnTo>
                  <a:pt x="1949079" y="3625970"/>
                </a:lnTo>
                <a:lnTo>
                  <a:pt x="1986699" y="3650616"/>
                </a:lnTo>
                <a:lnTo>
                  <a:pt x="2024588" y="3674882"/>
                </a:lnTo>
                <a:lnTo>
                  <a:pt x="2062743" y="3698765"/>
                </a:lnTo>
                <a:lnTo>
                  <a:pt x="2101161" y="3722264"/>
                </a:lnTo>
                <a:lnTo>
                  <a:pt x="2139840" y="3745374"/>
                </a:lnTo>
                <a:lnTo>
                  <a:pt x="2178777" y="3768093"/>
                </a:lnTo>
                <a:lnTo>
                  <a:pt x="2217970" y="3790420"/>
                </a:lnTo>
                <a:lnTo>
                  <a:pt x="2257415" y="3812350"/>
                </a:lnTo>
                <a:lnTo>
                  <a:pt x="2297110" y="3833881"/>
                </a:lnTo>
                <a:lnTo>
                  <a:pt x="2337052" y="3855011"/>
                </a:lnTo>
                <a:lnTo>
                  <a:pt x="2377239" y="3875737"/>
                </a:lnTo>
                <a:lnTo>
                  <a:pt x="2417667" y="3896056"/>
                </a:lnTo>
                <a:lnTo>
                  <a:pt x="2458335" y="3915965"/>
                </a:lnTo>
                <a:lnTo>
                  <a:pt x="2499239" y="3935462"/>
                </a:lnTo>
                <a:lnTo>
                  <a:pt x="2540377" y="3954544"/>
                </a:lnTo>
                <a:lnTo>
                  <a:pt x="2581745" y="3973208"/>
                </a:lnTo>
                <a:lnTo>
                  <a:pt x="2623342" y="3991452"/>
                </a:lnTo>
                <a:lnTo>
                  <a:pt x="2665165" y="4009272"/>
                </a:lnTo>
                <a:lnTo>
                  <a:pt x="2707210" y="4026667"/>
                </a:lnTo>
                <a:lnTo>
                  <a:pt x="2749476" y="4043634"/>
                </a:lnTo>
                <a:lnTo>
                  <a:pt x="2791959" y="4060169"/>
                </a:lnTo>
                <a:lnTo>
                  <a:pt x="2834657" y="4076270"/>
                </a:lnTo>
                <a:lnTo>
                  <a:pt x="2877567" y="4091934"/>
                </a:lnTo>
                <a:lnTo>
                  <a:pt x="2920686" y="4107159"/>
                </a:lnTo>
                <a:lnTo>
                  <a:pt x="2964012" y="4121942"/>
                </a:lnTo>
                <a:lnTo>
                  <a:pt x="3007542" y="4136281"/>
                </a:lnTo>
                <a:lnTo>
                  <a:pt x="3051273" y="4150171"/>
                </a:lnTo>
                <a:lnTo>
                  <a:pt x="3095202" y="4163612"/>
                </a:lnTo>
                <a:lnTo>
                  <a:pt x="3139327" y="4176600"/>
                </a:lnTo>
                <a:lnTo>
                  <a:pt x="3183646" y="4189132"/>
                </a:lnTo>
                <a:lnTo>
                  <a:pt x="3228155" y="4201205"/>
                </a:lnTo>
                <a:lnTo>
                  <a:pt x="3272851" y="4212818"/>
                </a:lnTo>
                <a:lnTo>
                  <a:pt x="3317733" y="4223967"/>
                </a:lnTo>
                <a:lnTo>
                  <a:pt x="3362796" y="4234650"/>
                </a:lnTo>
                <a:lnTo>
                  <a:pt x="3408040" y="4244863"/>
                </a:lnTo>
                <a:lnTo>
                  <a:pt x="3453460" y="4254605"/>
                </a:lnTo>
                <a:lnTo>
                  <a:pt x="3499054" y="4263872"/>
                </a:lnTo>
                <a:lnTo>
                  <a:pt x="3544820" y="4272662"/>
                </a:lnTo>
                <a:lnTo>
                  <a:pt x="3590754" y="4280972"/>
                </a:lnTo>
                <a:lnTo>
                  <a:pt x="3636855" y="4288799"/>
                </a:lnTo>
                <a:lnTo>
                  <a:pt x="3683119" y="4296141"/>
                </a:lnTo>
                <a:lnTo>
                  <a:pt x="3729543" y="4302995"/>
                </a:lnTo>
                <a:lnTo>
                  <a:pt x="3776126" y="4309358"/>
                </a:lnTo>
                <a:lnTo>
                  <a:pt x="3822863" y="4315227"/>
                </a:lnTo>
                <a:lnTo>
                  <a:pt x="3869753" y="4320600"/>
                </a:lnTo>
                <a:lnTo>
                  <a:pt x="3916793" y="4325475"/>
                </a:lnTo>
                <a:lnTo>
                  <a:pt x="3963980" y="4329848"/>
                </a:lnTo>
                <a:lnTo>
                  <a:pt x="4011312" y="4333716"/>
                </a:lnTo>
                <a:lnTo>
                  <a:pt x="4058785" y="4337078"/>
                </a:lnTo>
                <a:lnTo>
                  <a:pt x="4106397" y="4339929"/>
                </a:lnTo>
                <a:lnTo>
                  <a:pt x="4154145" y="4342269"/>
                </a:lnTo>
                <a:lnTo>
                  <a:pt x="4202027" y="4344093"/>
                </a:lnTo>
                <a:lnTo>
                  <a:pt x="4250040" y="4345399"/>
                </a:lnTo>
                <a:lnTo>
                  <a:pt x="4298181" y="4346185"/>
                </a:lnTo>
                <a:lnTo>
                  <a:pt x="4346447" y="4346447"/>
                </a:lnTo>
                <a:lnTo>
                  <a:pt x="4396629" y="4346165"/>
                </a:lnTo>
                <a:lnTo>
                  <a:pt x="4446597" y="4345319"/>
                </a:lnTo>
                <a:lnTo>
                  <a:pt x="4496364" y="4343907"/>
                </a:lnTo>
                <a:lnTo>
                  <a:pt x="4545943" y="4341932"/>
                </a:lnTo>
                <a:lnTo>
                  <a:pt x="4595346" y="4339392"/>
                </a:lnTo>
                <a:lnTo>
                  <a:pt x="4644587" y="4336287"/>
                </a:lnTo>
                <a:lnTo>
                  <a:pt x="4693677" y="4332619"/>
                </a:lnTo>
                <a:lnTo>
                  <a:pt x="4742629" y="4328385"/>
                </a:lnTo>
                <a:lnTo>
                  <a:pt x="4791455" y="4323587"/>
                </a:lnTo>
                <a:lnTo>
                  <a:pt x="4885943" y="4311395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698128" y="1505205"/>
            <a:ext cx="3294379" cy="12611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821690" marR="5080" indent="-809625">
              <a:lnSpc>
                <a:spcPct val="100000"/>
              </a:lnSpc>
              <a:spcBef>
                <a:spcPts val="105"/>
              </a:spcBef>
            </a:pPr>
            <a:r>
              <a:rPr dirty="0" sz="4050" spc="-10">
                <a:solidFill>
                  <a:srgbClr val="6C6C6C"/>
                </a:solidFill>
              </a:rPr>
              <a:t>Problematiche</a:t>
            </a:r>
            <a:r>
              <a:rPr dirty="0" sz="4050" spc="-1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4050" spc="-10">
                <a:solidFill>
                  <a:srgbClr val="6C6C6C"/>
                </a:solidFill>
              </a:rPr>
              <a:t>emerse</a:t>
            </a:r>
            <a:endParaRPr sz="405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638947" y="2939290"/>
            <a:ext cx="5409565" cy="3404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448309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Il</a:t>
            </a:r>
            <a:r>
              <a:rPr dirty="0" sz="1800" spc="15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caricamento</a:t>
            </a:r>
            <a:r>
              <a:rPr dirty="0" sz="1800" spc="4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viene</a:t>
            </a:r>
            <a:r>
              <a:rPr dirty="0" sz="1800" spc="35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svolto</a:t>
            </a:r>
            <a:r>
              <a:rPr dirty="0" sz="1800" spc="25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basandosi</a:t>
            </a:r>
            <a:r>
              <a:rPr dirty="0" sz="1800" spc="45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solo</a:t>
            </a:r>
            <a:r>
              <a:rPr dirty="0" sz="1800" spc="4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857545"/>
                </a:solidFill>
                <a:latin typeface="Arial"/>
                <a:cs typeface="Arial"/>
              </a:rPr>
              <a:t>ed</a:t>
            </a:r>
            <a:r>
              <a:rPr dirty="0" sz="1800" spc="-25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esclusivamente</a:t>
            </a:r>
            <a:r>
              <a:rPr dirty="0" sz="1800" spc="5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sull’esperienza</a:t>
            </a:r>
            <a:r>
              <a:rPr dirty="0" sz="1800" spc="3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degli</a:t>
            </a:r>
            <a:r>
              <a:rPr dirty="0" sz="1800" spc="2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857545"/>
                </a:solidFill>
                <a:latin typeface="Arial"/>
                <a:cs typeface="Arial"/>
              </a:rPr>
              <a:t>addetti.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857545"/>
              </a:buClr>
              <a:buFont typeface="Arial"/>
              <a:buChar char="•"/>
            </a:pP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857545"/>
              </a:buClr>
              <a:buFont typeface="Arial"/>
              <a:buChar char="•"/>
            </a:pPr>
            <a:endParaRPr sz="175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dirty="0" sz="1800" spc="-10">
                <a:solidFill>
                  <a:srgbClr val="857545"/>
                </a:solidFill>
                <a:latin typeface="Arial"/>
                <a:cs typeface="Arial"/>
              </a:rPr>
              <a:t>Talvolta</a:t>
            </a:r>
            <a:r>
              <a:rPr dirty="0" sz="1800" spc="-5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non</a:t>
            </a:r>
            <a:r>
              <a:rPr dirty="0" sz="1800" spc="2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è</a:t>
            </a:r>
            <a:r>
              <a:rPr dirty="0" sz="1800" spc="5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possibile</a:t>
            </a:r>
            <a:r>
              <a:rPr dirty="0" sz="1800" spc="3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caricare</a:t>
            </a:r>
            <a:r>
              <a:rPr dirty="0" sz="1800" spc="2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l’intera</a:t>
            </a:r>
            <a:r>
              <a:rPr dirty="0" sz="1800" spc="2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entità</a:t>
            </a:r>
            <a:r>
              <a:rPr dirty="0" sz="1800" spc="1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857545"/>
                </a:solidFill>
                <a:latin typeface="Arial"/>
                <a:cs typeface="Arial"/>
              </a:rPr>
              <a:t>del</a:t>
            </a:r>
            <a:r>
              <a:rPr dirty="0" sz="1800" spc="-25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carico,</a:t>
            </a:r>
            <a:r>
              <a:rPr dirty="0" sz="1800" spc="25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ordinate</a:t>
            </a:r>
            <a:r>
              <a:rPr dirty="0" sz="1800" spc="45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sullo</a:t>
            </a:r>
            <a:r>
              <a:rPr dirty="0" sz="1800" spc="4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stesso</a:t>
            </a:r>
            <a:r>
              <a:rPr dirty="0" sz="1800" spc="25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mezzo,</a:t>
            </a:r>
            <a:r>
              <a:rPr dirty="0" sz="1800" spc="4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857545"/>
                </a:solidFill>
                <a:latin typeface="Arial"/>
                <a:cs typeface="Arial"/>
              </a:rPr>
              <a:t>nonostante</a:t>
            </a:r>
            <a:r>
              <a:rPr dirty="0" sz="1800" spc="45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le</a:t>
            </a:r>
            <a:r>
              <a:rPr dirty="0" sz="1800" spc="1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rassicurazioni</a:t>
            </a:r>
            <a:r>
              <a:rPr dirty="0" sz="1800" spc="6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date</a:t>
            </a:r>
            <a:r>
              <a:rPr dirty="0" sz="1800" spc="2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al</a:t>
            </a:r>
            <a:r>
              <a:rPr dirty="0" sz="1800" spc="3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cliente,</a:t>
            </a:r>
            <a:r>
              <a:rPr dirty="0" sz="1800" spc="4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per</a:t>
            </a:r>
            <a:r>
              <a:rPr dirty="0" sz="1800" spc="25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857545"/>
                </a:solidFill>
                <a:latin typeface="Arial"/>
                <a:cs typeface="Arial"/>
              </a:rPr>
              <a:t>cause</a:t>
            </a:r>
            <a:r>
              <a:rPr dirty="0" sz="1800" spc="4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857545"/>
                </a:solidFill>
                <a:latin typeface="Arial"/>
                <a:cs typeface="Arial"/>
              </a:rPr>
              <a:t>relative</a:t>
            </a:r>
            <a:r>
              <a:rPr dirty="0" sz="1800" spc="-1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857545"/>
                </a:solidFill>
                <a:latin typeface="Arial"/>
                <a:cs typeface="Arial"/>
              </a:rPr>
              <a:t>a:</a:t>
            </a:r>
            <a:endParaRPr sz="1800">
              <a:latin typeface="Arial"/>
              <a:cs typeface="Arial"/>
            </a:endParaRPr>
          </a:p>
          <a:p>
            <a:pPr lvl="1" marL="1270000" indent="-342900">
              <a:lnSpc>
                <a:spcPct val="100000"/>
              </a:lnSpc>
              <a:spcBef>
                <a:spcPts val="685"/>
              </a:spcBef>
              <a:buFont typeface="Wingdings"/>
              <a:buChar char=""/>
              <a:tabLst>
                <a:tab pos="1269365" algn="l"/>
                <a:tab pos="1270000" algn="l"/>
              </a:tabLst>
            </a:pPr>
            <a:r>
              <a:rPr dirty="0" sz="1800" b="1">
                <a:solidFill>
                  <a:srgbClr val="857545"/>
                </a:solidFill>
                <a:latin typeface="Arial"/>
                <a:cs typeface="Arial"/>
              </a:rPr>
              <a:t>mancanza</a:t>
            </a:r>
            <a:r>
              <a:rPr dirty="0" sz="1800" spc="4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857545"/>
                </a:solidFill>
                <a:latin typeface="Arial"/>
                <a:cs typeface="Arial"/>
              </a:rPr>
              <a:t>di</a:t>
            </a:r>
            <a:r>
              <a:rPr dirty="0" sz="1800" spc="3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857545"/>
                </a:solidFill>
                <a:latin typeface="Arial"/>
                <a:cs typeface="Arial"/>
              </a:rPr>
              <a:t>spazio</a:t>
            </a:r>
            <a:r>
              <a:rPr dirty="0" sz="1800" spc="3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857545"/>
                </a:solidFill>
                <a:latin typeface="Arial"/>
                <a:cs typeface="Arial"/>
              </a:rPr>
              <a:t>nei</a:t>
            </a:r>
            <a:r>
              <a:rPr dirty="0" sz="1800" spc="3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857545"/>
                </a:solidFill>
                <a:latin typeface="Arial"/>
                <a:cs typeface="Arial"/>
              </a:rPr>
              <a:t>bilici;</a:t>
            </a:r>
            <a:endParaRPr sz="1800">
              <a:latin typeface="Arial"/>
              <a:cs typeface="Arial"/>
            </a:endParaRPr>
          </a:p>
          <a:p>
            <a:pPr lvl="1" marL="1270000" marR="473075" indent="-342900">
              <a:lnSpc>
                <a:spcPct val="150000"/>
              </a:lnSpc>
              <a:buFont typeface="Wingdings"/>
              <a:buChar char=""/>
              <a:tabLst>
                <a:tab pos="1269365" algn="l"/>
                <a:tab pos="1270000" algn="l"/>
              </a:tabLst>
            </a:pPr>
            <a:r>
              <a:rPr dirty="0" sz="1800" b="1">
                <a:solidFill>
                  <a:srgbClr val="857545"/>
                </a:solidFill>
                <a:latin typeface="Arial"/>
                <a:cs typeface="Arial"/>
              </a:rPr>
              <a:t>mancata</a:t>
            </a:r>
            <a:r>
              <a:rPr dirty="0" sz="1800" spc="4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857545"/>
                </a:solidFill>
                <a:latin typeface="Arial"/>
                <a:cs typeface="Arial"/>
              </a:rPr>
              <a:t>disponibilità</a:t>
            </a:r>
            <a:r>
              <a:rPr dirty="0" sz="1800" spc="-1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857545"/>
                </a:solidFill>
                <a:latin typeface="Arial"/>
                <a:cs typeface="Arial"/>
              </a:rPr>
              <a:t>delle</a:t>
            </a:r>
            <a:r>
              <a:rPr dirty="0" sz="1800" spc="2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857545"/>
                </a:solidFill>
                <a:latin typeface="Arial"/>
                <a:cs typeface="Arial"/>
              </a:rPr>
              <a:t>piante</a:t>
            </a:r>
            <a:r>
              <a:rPr dirty="0" sz="1800" spc="-10">
                <a:solidFill>
                  <a:srgbClr val="857545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857545"/>
                </a:solidFill>
                <a:latin typeface="Arial"/>
                <a:cs typeface="Arial"/>
              </a:rPr>
              <a:t>stesse.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74073" y="1202436"/>
            <a:ext cx="914400" cy="866140"/>
          </a:xfrm>
          <a:custGeom>
            <a:avLst/>
            <a:gdLst/>
            <a:ahLst/>
            <a:cxnLst/>
            <a:rect l="l" t="t" r="r" b="b"/>
            <a:pathLst>
              <a:path w="914400" h="866139">
                <a:moveTo>
                  <a:pt x="914399" y="19811"/>
                </a:moveTo>
                <a:lnTo>
                  <a:pt x="914399" y="0"/>
                </a:lnTo>
                <a:lnTo>
                  <a:pt x="0" y="0"/>
                </a:lnTo>
                <a:lnTo>
                  <a:pt x="0" y="861059"/>
                </a:lnTo>
                <a:lnTo>
                  <a:pt x="71627" y="865631"/>
                </a:lnTo>
                <a:lnTo>
                  <a:pt x="119537" y="864290"/>
                </a:lnTo>
                <a:lnTo>
                  <a:pt x="166735" y="860313"/>
                </a:lnTo>
                <a:lnTo>
                  <a:pt x="213151" y="853772"/>
                </a:lnTo>
                <a:lnTo>
                  <a:pt x="258714" y="844741"/>
                </a:lnTo>
                <a:lnTo>
                  <a:pt x="303353" y="833290"/>
                </a:lnTo>
                <a:lnTo>
                  <a:pt x="346998" y="819491"/>
                </a:lnTo>
                <a:lnTo>
                  <a:pt x="389579" y="803417"/>
                </a:lnTo>
                <a:lnTo>
                  <a:pt x="431025" y="785140"/>
                </a:lnTo>
                <a:lnTo>
                  <a:pt x="471265" y="764731"/>
                </a:lnTo>
                <a:lnTo>
                  <a:pt x="510230" y="742263"/>
                </a:lnTo>
                <a:lnTo>
                  <a:pt x="547848" y="717807"/>
                </a:lnTo>
                <a:lnTo>
                  <a:pt x="584050" y="691436"/>
                </a:lnTo>
                <a:lnTo>
                  <a:pt x="618764" y="663222"/>
                </a:lnTo>
                <a:lnTo>
                  <a:pt x="651920" y="633235"/>
                </a:lnTo>
                <a:lnTo>
                  <a:pt x="683449" y="601550"/>
                </a:lnTo>
                <a:lnTo>
                  <a:pt x="713278" y="568236"/>
                </a:lnTo>
                <a:lnTo>
                  <a:pt x="741338" y="533368"/>
                </a:lnTo>
                <a:lnTo>
                  <a:pt x="767558" y="497015"/>
                </a:lnTo>
                <a:lnTo>
                  <a:pt x="791868" y="459251"/>
                </a:lnTo>
                <a:lnTo>
                  <a:pt x="814198" y="420148"/>
                </a:lnTo>
                <a:lnTo>
                  <a:pt x="834476" y="379777"/>
                </a:lnTo>
                <a:lnTo>
                  <a:pt x="852632" y="338210"/>
                </a:lnTo>
                <a:lnTo>
                  <a:pt x="868597" y="295519"/>
                </a:lnTo>
                <a:lnTo>
                  <a:pt x="882298" y="251777"/>
                </a:lnTo>
                <a:lnTo>
                  <a:pt x="893667" y="207056"/>
                </a:lnTo>
                <a:lnTo>
                  <a:pt x="902632" y="161426"/>
                </a:lnTo>
                <a:lnTo>
                  <a:pt x="909122" y="114961"/>
                </a:lnTo>
                <a:lnTo>
                  <a:pt x="913068" y="67732"/>
                </a:lnTo>
                <a:lnTo>
                  <a:pt x="914399" y="19811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74700" y="1207008"/>
            <a:ext cx="9038590" cy="5015865"/>
            <a:chOff x="774700" y="1207008"/>
            <a:chExt cx="9038590" cy="5015865"/>
          </a:xfrm>
        </p:grpSpPr>
        <p:sp>
          <p:nvSpPr>
            <p:cNvPr id="3" name="object 3" descr=""/>
            <p:cNvSpPr/>
            <p:nvPr/>
          </p:nvSpPr>
          <p:spPr>
            <a:xfrm>
              <a:off x="774700" y="1207007"/>
              <a:ext cx="6174740" cy="3442970"/>
            </a:xfrm>
            <a:custGeom>
              <a:avLst/>
              <a:gdLst/>
              <a:ahLst/>
              <a:cxnLst/>
              <a:rect l="l" t="t" r="r" b="b"/>
              <a:pathLst>
                <a:path w="6174740" h="3442970">
                  <a:moveTo>
                    <a:pt x="6174740" y="0"/>
                  </a:moveTo>
                  <a:lnTo>
                    <a:pt x="720090" y="0"/>
                  </a:lnTo>
                  <a:lnTo>
                    <a:pt x="480060" y="0"/>
                  </a:lnTo>
                  <a:lnTo>
                    <a:pt x="480060" y="1159764"/>
                  </a:lnTo>
                  <a:lnTo>
                    <a:pt x="241300" y="1159764"/>
                  </a:lnTo>
                  <a:lnTo>
                    <a:pt x="1270" y="1159764"/>
                  </a:lnTo>
                  <a:lnTo>
                    <a:pt x="0" y="1159764"/>
                  </a:lnTo>
                  <a:lnTo>
                    <a:pt x="0" y="1371600"/>
                  </a:lnTo>
                  <a:lnTo>
                    <a:pt x="1270" y="1371600"/>
                  </a:lnTo>
                  <a:lnTo>
                    <a:pt x="1270" y="3442716"/>
                  </a:lnTo>
                  <a:lnTo>
                    <a:pt x="241300" y="3442716"/>
                  </a:lnTo>
                  <a:lnTo>
                    <a:pt x="241300" y="1371600"/>
                  </a:lnTo>
                  <a:lnTo>
                    <a:pt x="480060" y="1371600"/>
                  </a:lnTo>
                  <a:lnTo>
                    <a:pt x="720090" y="1371600"/>
                  </a:lnTo>
                  <a:lnTo>
                    <a:pt x="720090" y="211836"/>
                  </a:lnTo>
                  <a:lnTo>
                    <a:pt x="6174740" y="211836"/>
                  </a:lnTo>
                  <a:lnTo>
                    <a:pt x="617474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78358" y="2843784"/>
              <a:ext cx="2601467" cy="164439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069214" y="2834640"/>
              <a:ext cx="2620010" cy="1663064"/>
            </a:xfrm>
            <a:custGeom>
              <a:avLst/>
              <a:gdLst/>
              <a:ahLst/>
              <a:cxnLst/>
              <a:rect l="l" t="t" r="r" b="b"/>
              <a:pathLst>
                <a:path w="2620010" h="1663064">
                  <a:moveTo>
                    <a:pt x="2619756" y="1662684"/>
                  </a:moveTo>
                  <a:lnTo>
                    <a:pt x="2619756" y="0"/>
                  </a:lnTo>
                  <a:lnTo>
                    <a:pt x="0" y="0"/>
                  </a:lnTo>
                  <a:lnTo>
                    <a:pt x="0" y="1662684"/>
                  </a:lnTo>
                  <a:lnTo>
                    <a:pt x="4572" y="1662684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2610612" y="9144"/>
                  </a:lnTo>
                  <a:lnTo>
                    <a:pt x="2610612" y="4572"/>
                  </a:lnTo>
                  <a:lnTo>
                    <a:pt x="2615184" y="9144"/>
                  </a:lnTo>
                  <a:lnTo>
                    <a:pt x="2615184" y="1662684"/>
                  </a:lnTo>
                  <a:lnTo>
                    <a:pt x="2619756" y="1662684"/>
                  </a:lnTo>
                  <a:close/>
                </a:path>
                <a:path w="2620010" h="1663064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2620010" h="1663064">
                  <a:moveTo>
                    <a:pt x="9144" y="1653540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1653540"/>
                  </a:lnTo>
                  <a:lnTo>
                    <a:pt x="9144" y="1653540"/>
                  </a:lnTo>
                  <a:close/>
                </a:path>
                <a:path w="2620010" h="1663064">
                  <a:moveTo>
                    <a:pt x="2615184" y="1653540"/>
                  </a:moveTo>
                  <a:lnTo>
                    <a:pt x="4572" y="1653540"/>
                  </a:lnTo>
                  <a:lnTo>
                    <a:pt x="9144" y="1658112"/>
                  </a:lnTo>
                  <a:lnTo>
                    <a:pt x="9144" y="1662684"/>
                  </a:lnTo>
                  <a:lnTo>
                    <a:pt x="2610612" y="1662684"/>
                  </a:lnTo>
                  <a:lnTo>
                    <a:pt x="2610612" y="1658112"/>
                  </a:lnTo>
                  <a:lnTo>
                    <a:pt x="2615184" y="1653540"/>
                  </a:lnTo>
                  <a:close/>
                </a:path>
                <a:path w="2620010" h="1663064">
                  <a:moveTo>
                    <a:pt x="9144" y="1662684"/>
                  </a:moveTo>
                  <a:lnTo>
                    <a:pt x="9144" y="1658112"/>
                  </a:lnTo>
                  <a:lnTo>
                    <a:pt x="4572" y="1653540"/>
                  </a:lnTo>
                  <a:lnTo>
                    <a:pt x="4572" y="1662684"/>
                  </a:lnTo>
                  <a:lnTo>
                    <a:pt x="9144" y="1662684"/>
                  </a:lnTo>
                  <a:close/>
                </a:path>
                <a:path w="2620010" h="1663064">
                  <a:moveTo>
                    <a:pt x="2615184" y="9144"/>
                  </a:moveTo>
                  <a:lnTo>
                    <a:pt x="2610612" y="4572"/>
                  </a:lnTo>
                  <a:lnTo>
                    <a:pt x="2610612" y="9144"/>
                  </a:lnTo>
                  <a:lnTo>
                    <a:pt x="2615184" y="9144"/>
                  </a:lnTo>
                  <a:close/>
                </a:path>
                <a:path w="2620010" h="1663064">
                  <a:moveTo>
                    <a:pt x="2615184" y="1653540"/>
                  </a:moveTo>
                  <a:lnTo>
                    <a:pt x="2615184" y="9144"/>
                  </a:lnTo>
                  <a:lnTo>
                    <a:pt x="2610612" y="9144"/>
                  </a:lnTo>
                  <a:lnTo>
                    <a:pt x="2610612" y="1653540"/>
                  </a:lnTo>
                  <a:lnTo>
                    <a:pt x="2615184" y="1653540"/>
                  </a:lnTo>
                  <a:close/>
                </a:path>
                <a:path w="2620010" h="1663064">
                  <a:moveTo>
                    <a:pt x="2615184" y="1662684"/>
                  </a:moveTo>
                  <a:lnTo>
                    <a:pt x="2615184" y="1653540"/>
                  </a:lnTo>
                  <a:lnTo>
                    <a:pt x="2610612" y="1658112"/>
                  </a:lnTo>
                  <a:lnTo>
                    <a:pt x="2610612" y="1662684"/>
                  </a:lnTo>
                  <a:lnTo>
                    <a:pt x="2615184" y="1662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1733" y="2836163"/>
              <a:ext cx="1862327" cy="164592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092589" y="2825496"/>
              <a:ext cx="1880870" cy="1666239"/>
            </a:xfrm>
            <a:custGeom>
              <a:avLst/>
              <a:gdLst/>
              <a:ahLst/>
              <a:cxnLst/>
              <a:rect l="l" t="t" r="r" b="b"/>
              <a:pathLst>
                <a:path w="1880870" h="1666239">
                  <a:moveTo>
                    <a:pt x="1880616" y="1665732"/>
                  </a:moveTo>
                  <a:lnTo>
                    <a:pt x="1880616" y="0"/>
                  </a:lnTo>
                  <a:lnTo>
                    <a:pt x="0" y="0"/>
                  </a:lnTo>
                  <a:lnTo>
                    <a:pt x="0" y="1665732"/>
                  </a:lnTo>
                  <a:lnTo>
                    <a:pt x="4572" y="1665732"/>
                  </a:lnTo>
                  <a:lnTo>
                    <a:pt x="4572" y="10668"/>
                  </a:lnTo>
                  <a:lnTo>
                    <a:pt x="9144" y="6096"/>
                  </a:lnTo>
                  <a:lnTo>
                    <a:pt x="9144" y="10668"/>
                  </a:lnTo>
                  <a:lnTo>
                    <a:pt x="1871472" y="10668"/>
                  </a:lnTo>
                  <a:lnTo>
                    <a:pt x="1871472" y="6096"/>
                  </a:lnTo>
                  <a:lnTo>
                    <a:pt x="1876044" y="10668"/>
                  </a:lnTo>
                  <a:lnTo>
                    <a:pt x="1876044" y="1665732"/>
                  </a:lnTo>
                  <a:lnTo>
                    <a:pt x="1880616" y="1665732"/>
                  </a:lnTo>
                  <a:close/>
                </a:path>
                <a:path w="1880870" h="1666239">
                  <a:moveTo>
                    <a:pt x="9144" y="10668"/>
                  </a:moveTo>
                  <a:lnTo>
                    <a:pt x="9144" y="6096"/>
                  </a:lnTo>
                  <a:lnTo>
                    <a:pt x="4572" y="10668"/>
                  </a:lnTo>
                  <a:lnTo>
                    <a:pt x="9144" y="10668"/>
                  </a:lnTo>
                  <a:close/>
                </a:path>
                <a:path w="1880870" h="1666239">
                  <a:moveTo>
                    <a:pt x="9144" y="1656588"/>
                  </a:moveTo>
                  <a:lnTo>
                    <a:pt x="9144" y="10668"/>
                  </a:lnTo>
                  <a:lnTo>
                    <a:pt x="4572" y="10668"/>
                  </a:lnTo>
                  <a:lnTo>
                    <a:pt x="4572" y="1656588"/>
                  </a:lnTo>
                  <a:lnTo>
                    <a:pt x="9144" y="1656588"/>
                  </a:lnTo>
                  <a:close/>
                </a:path>
                <a:path w="1880870" h="1666239">
                  <a:moveTo>
                    <a:pt x="1876044" y="1656588"/>
                  </a:moveTo>
                  <a:lnTo>
                    <a:pt x="4572" y="1656588"/>
                  </a:lnTo>
                  <a:lnTo>
                    <a:pt x="9144" y="1661160"/>
                  </a:lnTo>
                  <a:lnTo>
                    <a:pt x="9144" y="1665732"/>
                  </a:lnTo>
                  <a:lnTo>
                    <a:pt x="1871472" y="1665732"/>
                  </a:lnTo>
                  <a:lnTo>
                    <a:pt x="1871472" y="1661160"/>
                  </a:lnTo>
                  <a:lnTo>
                    <a:pt x="1876044" y="1656588"/>
                  </a:lnTo>
                  <a:close/>
                </a:path>
                <a:path w="1880870" h="1666239">
                  <a:moveTo>
                    <a:pt x="9144" y="1665732"/>
                  </a:moveTo>
                  <a:lnTo>
                    <a:pt x="9144" y="1661160"/>
                  </a:lnTo>
                  <a:lnTo>
                    <a:pt x="4572" y="1656588"/>
                  </a:lnTo>
                  <a:lnTo>
                    <a:pt x="4572" y="1665732"/>
                  </a:lnTo>
                  <a:lnTo>
                    <a:pt x="9144" y="1665732"/>
                  </a:lnTo>
                  <a:close/>
                </a:path>
                <a:path w="1880870" h="1666239">
                  <a:moveTo>
                    <a:pt x="1876044" y="10668"/>
                  </a:moveTo>
                  <a:lnTo>
                    <a:pt x="1871472" y="6096"/>
                  </a:lnTo>
                  <a:lnTo>
                    <a:pt x="1871472" y="10668"/>
                  </a:lnTo>
                  <a:lnTo>
                    <a:pt x="1876044" y="10668"/>
                  </a:lnTo>
                  <a:close/>
                </a:path>
                <a:path w="1880870" h="1666239">
                  <a:moveTo>
                    <a:pt x="1876044" y="1656588"/>
                  </a:moveTo>
                  <a:lnTo>
                    <a:pt x="1876044" y="10668"/>
                  </a:lnTo>
                  <a:lnTo>
                    <a:pt x="1871472" y="10668"/>
                  </a:lnTo>
                  <a:lnTo>
                    <a:pt x="1871472" y="1656588"/>
                  </a:lnTo>
                  <a:lnTo>
                    <a:pt x="1876044" y="1656588"/>
                  </a:lnTo>
                  <a:close/>
                </a:path>
                <a:path w="1880870" h="1666239">
                  <a:moveTo>
                    <a:pt x="1876044" y="1665732"/>
                  </a:moveTo>
                  <a:lnTo>
                    <a:pt x="1876044" y="1656588"/>
                  </a:lnTo>
                  <a:lnTo>
                    <a:pt x="1871472" y="1661160"/>
                  </a:lnTo>
                  <a:lnTo>
                    <a:pt x="1871472" y="1665732"/>
                  </a:lnTo>
                  <a:lnTo>
                    <a:pt x="1876044" y="166573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00806" y="3136391"/>
              <a:ext cx="3901440" cy="199339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5891662" y="3125724"/>
              <a:ext cx="3921760" cy="2013585"/>
            </a:xfrm>
            <a:custGeom>
              <a:avLst/>
              <a:gdLst/>
              <a:ahLst/>
              <a:cxnLst/>
              <a:rect l="l" t="t" r="r" b="b"/>
              <a:pathLst>
                <a:path w="3921759" h="2013585">
                  <a:moveTo>
                    <a:pt x="3921252" y="2013204"/>
                  </a:moveTo>
                  <a:lnTo>
                    <a:pt x="3921252" y="0"/>
                  </a:lnTo>
                  <a:lnTo>
                    <a:pt x="0" y="0"/>
                  </a:lnTo>
                  <a:lnTo>
                    <a:pt x="0" y="2013204"/>
                  </a:lnTo>
                  <a:lnTo>
                    <a:pt x="4572" y="2013204"/>
                  </a:lnTo>
                  <a:lnTo>
                    <a:pt x="4572" y="10668"/>
                  </a:lnTo>
                  <a:lnTo>
                    <a:pt x="9144" y="4572"/>
                  </a:lnTo>
                  <a:lnTo>
                    <a:pt x="9144" y="10668"/>
                  </a:lnTo>
                  <a:lnTo>
                    <a:pt x="3910584" y="10668"/>
                  </a:lnTo>
                  <a:lnTo>
                    <a:pt x="3910584" y="4572"/>
                  </a:lnTo>
                  <a:lnTo>
                    <a:pt x="3916680" y="10668"/>
                  </a:lnTo>
                  <a:lnTo>
                    <a:pt x="3916680" y="2013204"/>
                  </a:lnTo>
                  <a:lnTo>
                    <a:pt x="3921252" y="2013204"/>
                  </a:lnTo>
                  <a:close/>
                </a:path>
                <a:path w="3921759" h="2013585">
                  <a:moveTo>
                    <a:pt x="9144" y="10668"/>
                  </a:moveTo>
                  <a:lnTo>
                    <a:pt x="9144" y="4572"/>
                  </a:lnTo>
                  <a:lnTo>
                    <a:pt x="4572" y="10668"/>
                  </a:lnTo>
                  <a:lnTo>
                    <a:pt x="9144" y="10668"/>
                  </a:lnTo>
                  <a:close/>
                </a:path>
                <a:path w="3921759" h="2013585">
                  <a:moveTo>
                    <a:pt x="9144" y="2004060"/>
                  </a:moveTo>
                  <a:lnTo>
                    <a:pt x="9144" y="10668"/>
                  </a:lnTo>
                  <a:lnTo>
                    <a:pt x="4572" y="10668"/>
                  </a:lnTo>
                  <a:lnTo>
                    <a:pt x="4572" y="2004060"/>
                  </a:lnTo>
                  <a:lnTo>
                    <a:pt x="9144" y="2004060"/>
                  </a:lnTo>
                  <a:close/>
                </a:path>
                <a:path w="3921759" h="2013585">
                  <a:moveTo>
                    <a:pt x="3916680" y="2004060"/>
                  </a:moveTo>
                  <a:lnTo>
                    <a:pt x="4572" y="2004060"/>
                  </a:lnTo>
                  <a:lnTo>
                    <a:pt x="9144" y="2008632"/>
                  </a:lnTo>
                  <a:lnTo>
                    <a:pt x="9144" y="2013204"/>
                  </a:lnTo>
                  <a:lnTo>
                    <a:pt x="3910584" y="2013204"/>
                  </a:lnTo>
                  <a:lnTo>
                    <a:pt x="3910584" y="2008632"/>
                  </a:lnTo>
                  <a:lnTo>
                    <a:pt x="3916680" y="2004060"/>
                  </a:lnTo>
                  <a:close/>
                </a:path>
                <a:path w="3921759" h="2013585">
                  <a:moveTo>
                    <a:pt x="9144" y="2013204"/>
                  </a:moveTo>
                  <a:lnTo>
                    <a:pt x="9144" y="2008632"/>
                  </a:lnTo>
                  <a:lnTo>
                    <a:pt x="4572" y="2004060"/>
                  </a:lnTo>
                  <a:lnTo>
                    <a:pt x="4572" y="2013204"/>
                  </a:lnTo>
                  <a:lnTo>
                    <a:pt x="9144" y="2013204"/>
                  </a:lnTo>
                  <a:close/>
                </a:path>
                <a:path w="3921759" h="2013585">
                  <a:moveTo>
                    <a:pt x="3916680" y="10668"/>
                  </a:moveTo>
                  <a:lnTo>
                    <a:pt x="3910584" y="4572"/>
                  </a:lnTo>
                  <a:lnTo>
                    <a:pt x="3910584" y="10668"/>
                  </a:lnTo>
                  <a:lnTo>
                    <a:pt x="3916680" y="10668"/>
                  </a:lnTo>
                  <a:close/>
                </a:path>
                <a:path w="3921759" h="2013585">
                  <a:moveTo>
                    <a:pt x="3916680" y="2004060"/>
                  </a:moveTo>
                  <a:lnTo>
                    <a:pt x="3916680" y="10668"/>
                  </a:lnTo>
                  <a:lnTo>
                    <a:pt x="3910584" y="10668"/>
                  </a:lnTo>
                  <a:lnTo>
                    <a:pt x="3910584" y="2004060"/>
                  </a:lnTo>
                  <a:lnTo>
                    <a:pt x="3916680" y="2004060"/>
                  </a:lnTo>
                  <a:close/>
                </a:path>
                <a:path w="3921759" h="2013585">
                  <a:moveTo>
                    <a:pt x="3916680" y="2013204"/>
                  </a:moveTo>
                  <a:lnTo>
                    <a:pt x="3916680" y="2004060"/>
                  </a:lnTo>
                  <a:lnTo>
                    <a:pt x="3910584" y="2008632"/>
                  </a:lnTo>
                  <a:lnTo>
                    <a:pt x="3910584" y="2013204"/>
                  </a:lnTo>
                  <a:lnTo>
                    <a:pt x="3916680" y="201320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850017" y="4575048"/>
              <a:ext cx="2447544" cy="1633727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839346" y="4565904"/>
              <a:ext cx="2467610" cy="1653539"/>
            </a:xfrm>
            <a:custGeom>
              <a:avLst/>
              <a:gdLst/>
              <a:ahLst/>
              <a:cxnLst/>
              <a:rect l="l" t="t" r="r" b="b"/>
              <a:pathLst>
                <a:path w="2467610" h="1653539">
                  <a:moveTo>
                    <a:pt x="2467356" y="1653540"/>
                  </a:moveTo>
                  <a:lnTo>
                    <a:pt x="2467356" y="0"/>
                  </a:lnTo>
                  <a:lnTo>
                    <a:pt x="0" y="0"/>
                  </a:lnTo>
                  <a:lnTo>
                    <a:pt x="0" y="1653540"/>
                  </a:lnTo>
                  <a:lnTo>
                    <a:pt x="6099" y="1653540"/>
                  </a:lnTo>
                  <a:lnTo>
                    <a:pt x="6099" y="9144"/>
                  </a:lnTo>
                  <a:lnTo>
                    <a:pt x="10671" y="4572"/>
                  </a:lnTo>
                  <a:lnTo>
                    <a:pt x="10671" y="9144"/>
                  </a:lnTo>
                  <a:lnTo>
                    <a:pt x="2458212" y="9144"/>
                  </a:lnTo>
                  <a:lnTo>
                    <a:pt x="2458212" y="4572"/>
                  </a:lnTo>
                  <a:lnTo>
                    <a:pt x="2462784" y="9144"/>
                  </a:lnTo>
                  <a:lnTo>
                    <a:pt x="2462784" y="1653540"/>
                  </a:lnTo>
                  <a:lnTo>
                    <a:pt x="2467356" y="1653540"/>
                  </a:lnTo>
                  <a:close/>
                </a:path>
                <a:path w="2467610" h="1653539">
                  <a:moveTo>
                    <a:pt x="10671" y="9144"/>
                  </a:moveTo>
                  <a:lnTo>
                    <a:pt x="10671" y="4572"/>
                  </a:lnTo>
                  <a:lnTo>
                    <a:pt x="6099" y="9144"/>
                  </a:lnTo>
                  <a:lnTo>
                    <a:pt x="10671" y="9144"/>
                  </a:lnTo>
                  <a:close/>
                </a:path>
                <a:path w="2467610" h="1653539">
                  <a:moveTo>
                    <a:pt x="10671" y="1642872"/>
                  </a:moveTo>
                  <a:lnTo>
                    <a:pt x="10671" y="9144"/>
                  </a:lnTo>
                  <a:lnTo>
                    <a:pt x="6099" y="9144"/>
                  </a:lnTo>
                  <a:lnTo>
                    <a:pt x="6099" y="1642872"/>
                  </a:lnTo>
                  <a:lnTo>
                    <a:pt x="10671" y="1642872"/>
                  </a:lnTo>
                  <a:close/>
                </a:path>
                <a:path w="2467610" h="1653539">
                  <a:moveTo>
                    <a:pt x="2462784" y="1642872"/>
                  </a:moveTo>
                  <a:lnTo>
                    <a:pt x="6099" y="1642872"/>
                  </a:lnTo>
                  <a:lnTo>
                    <a:pt x="10671" y="1647444"/>
                  </a:lnTo>
                  <a:lnTo>
                    <a:pt x="10671" y="1653540"/>
                  </a:lnTo>
                  <a:lnTo>
                    <a:pt x="2458212" y="1653540"/>
                  </a:lnTo>
                  <a:lnTo>
                    <a:pt x="2458212" y="1647444"/>
                  </a:lnTo>
                  <a:lnTo>
                    <a:pt x="2462784" y="1642872"/>
                  </a:lnTo>
                  <a:close/>
                </a:path>
                <a:path w="2467610" h="1653539">
                  <a:moveTo>
                    <a:pt x="10671" y="1653540"/>
                  </a:moveTo>
                  <a:lnTo>
                    <a:pt x="10671" y="1647444"/>
                  </a:lnTo>
                  <a:lnTo>
                    <a:pt x="6099" y="1642872"/>
                  </a:lnTo>
                  <a:lnTo>
                    <a:pt x="6099" y="1653540"/>
                  </a:lnTo>
                  <a:lnTo>
                    <a:pt x="10671" y="1653540"/>
                  </a:lnTo>
                  <a:close/>
                </a:path>
                <a:path w="2467610" h="1653539">
                  <a:moveTo>
                    <a:pt x="2462784" y="9144"/>
                  </a:moveTo>
                  <a:lnTo>
                    <a:pt x="2458212" y="4572"/>
                  </a:lnTo>
                  <a:lnTo>
                    <a:pt x="2458212" y="9144"/>
                  </a:lnTo>
                  <a:lnTo>
                    <a:pt x="2462784" y="9144"/>
                  </a:lnTo>
                  <a:close/>
                </a:path>
                <a:path w="2467610" h="1653539">
                  <a:moveTo>
                    <a:pt x="2462784" y="1642872"/>
                  </a:moveTo>
                  <a:lnTo>
                    <a:pt x="2462784" y="9144"/>
                  </a:lnTo>
                  <a:lnTo>
                    <a:pt x="2458212" y="9144"/>
                  </a:lnTo>
                  <a:lnTo>
                    <a:pt x="2458212" y="1642872"/>
                  </a:lnTo>
                  <a:lnTo>
                    <a:pt x="2462784" y="1642872"/>
                  </a:lnTo>
                  <a:close/>
                </a:path>
                <a:path w="2467610" h="1653539">
                  <a:moveTo>
                    <a:pt x="2462784" y="1653540"/>
                  </a:moveTo>
                  <a:lnTo>
                    <a:pt x="2462784" y="1642872"/>
                  </a:lnTo>
                  <a:lnTo>
                    <a:pt x="2458212" y="1647444"/>
                  </a:lnTo>
                  <a:lnTo>
                    <a:pt x="2458212" y="1653540"/>
                  </a:lnTo>
                  <a:lnTo>
                    <a:pt x="2462784" y="165354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167506" y="5434584"/>
              <a:ext cx="1694814" cy="774700"/>
            </a:xfrm>
            <a:custGeom>
              <a:avLst/>
              <a:gdLst/>
              <a:ahLst/>
              <a:cxnLst/>
              <a:rect l="l" t="t" r="r" b="b"/>
              <a:pathLst>
                <a:path w="1694815" h="774700">
                  <a:moveTo>
                    <a:pt x="1694687" y="193547"/>
                  </a:moveTo>
                  <a:lnTo>
                    <a:pt x="1551431" y="0"/>
                  </a:lnTo>
                  <a:lnTo>
                    <a:pt x="1307591" y="193547"/>
                  </a:lnTo>
                  <a:lnTo>
                    <a:pt x="1405127" y="193547"/>
                  </a:lnTo>
                  <a:lnTo>
                    <a:pt x="1388250" y="223713"/>
                  </a:lnTo>
                  <a:lnTo>
                    <a:pt x="1347694" y="282371"/>
                  </a:lnTo>
                  <a:lnTo>
                    <a:pt x="1298429" y="338647"/>
                  </a:lnTo>
                  <a:lnTo>
                    <a:pt x="1270666" y="365835"/>
                  </a:lnTo>
                  <a:lnTo>
                    <a:pt x="1240889" y="392358"/>
                  </a:lnTo>
                  <a:lnTo>
                    <a:pt x="1209151" y="418195"/>
                  </a:lnTo>
                  <a:lnTo>
                    <a:pt x="1175506" y="443321"/>
                  </a:lnTo>
                  <a:lnTo>
                    <a:pt x="1140009" y="467715"/>
                  </a:lnTo>
                  <a:lnTo>
                    <a:pt x="1102713" y="491353"/>
                  </a:lnTo>
                  <a:lnTo>
                    <a:pt x="1063674" y="514213"/>
                  </a:lnTo>
                  <a:lnTo>
                    <a:pt x="1022945" y="536271"/>
                  </a:lnTo>
                  <a:lnTo>
                    <a:pt x="980580" y="557504"/>
                  </a:lnTo>
                  <a:lnTo>
                    <a:pt x="936633" y="577891"/>
                  </a:lnTo>
                  <a:lnTo>
                    <a:pt x="891158" y="597407"/>
                  </a:lnTo>
                  <a:lnTo>
                    <a:pt x="844211" y="616031"/>
                  </a:lnTo>
                  <a:lnTo>
                    <a:pt x="795844" y="633739"/>
                  </a:lnTo>
                  <a:lnTo>
                    <a:pt x="746112" y="650508"/>
                  </a:lnTo>
                  <a:lnTo>
                    <a:pt x="695069" y="666315"/>
                  </a:lnTo>
                  <a:lnTo>
                    <a:pt x="642769" y="681138"/>
                  </a:lnTo>
                  <a:lnTo>
                    <a:pt x="589266" y="694953"/>
                  </a:lnTo>
                  <a:lnTo>
                    <a:pt x="534615" y="707738"/>
                  </a:lnTo>
                  <a:lnTo>
                    <a:pt x="478869" y="719470"/>
                  </a:lnTo>
                  <a:lnTo>
                    <a:pt x="422083" y="730126"/>
                  </a:lnTo>
                  <a:lnTo>
                    <a:pt x="364311" y="739683"/>
                  </a:lnTo>
                  <a:lnTo>
                    <a:pt x="305606" y="748119"/>
                  </a:lnTo>
                  <a:lnTo>
                    <a:pt x="246024" y="755409"/>
                  </a:lnTo>
                  <a:lnTo>
                    <a:pt x="185618" y="761532"/>
                  </a:lnTo>
                  <a:lnTo>
                    <a:pt x="124443" y="766465"/>
                  </a:lnTo>
                  <a:lnTo>
                    <a:pt x="62552" y="770184"/>
                  </a:lnTo>
                  <a:lnTo>
                    <a:pt x="0" y="772667"/>
                  </a:lnTo>
                  <a:lnTo>
                    <a:pt x="60012" y="773943"/>
                  </a:lnTo>
                  <a:lnTo>
                    <a:pt x="119661" y="774073"/>
                  </a:lnTo>
                  <a:lnTo>
                    <a:pt x="178899" y="773077"/>
                  </a:lnTo>
                  <a:lnTo>
                    <a:pt x="237676" y="770971"/>
                  </a:lnTo>
                  <a:lnTo>
                    <a:pt x="295943" y="767772"/>
                  </a:lnTo>
                  <a:lnTo>
                    <a:pt x="353652" y="763499"/>
                  </a:lnTo>
                  <a:lnTo>
                    <a:pt x="410753" y="758169"/>
                  </a:lnTo>
                  <a:lnTo>
                    <a:pt x="467198" y="751799"/>
                  </a:lnTo>
                  <a:lnTo>
                    <a:pt x="522938" y="744407"/>
                  </a:lnTo>
                  <a:lnTo>
                    <a:pt x="577924" y="736011"/>
                  </a:lnTo>
                  <a:lnTo>
                    <a:pt x="632106" y="726627"/>
                  </a:lnTo>
                  <a:lnTo>
                    <a:pt x="685436" y="716274"/>
                  </a:lnTo>
                  <a:lnTo>
                    <a:pt x="737865" y="704969"/>
                  </a:lnTo>
                  <a:lnTo>
                    <a:pt x="789345" y="692729"/>
                  </a:lnTo>
                  <a:lnTo>
                    <a:pt x="839825" y="679572"/>
                  </a:lnTo>
                  <a:lnTo>
                    <a:pt x="889258" y="665516"/>
                  </a:lnTo>
                  <a:lnTo>
                    <a:pt x="937594" y="650577"/>
                  </a:lnTo>
                  <a:lnTo>
                    <a:pt x="984785" y="634774"/>
                  </a:lnTo>
                  <a:lnTo>
                    <a:pt x="1030781" y="618124"/>
                  </a:lnTo>
                  <a:lnTo>
                    <a:pt x="1075533" y="600645"/>
                  </a:lnTo>
                  <a:lnTo>
                    <a:pt x="1118993" y="582353"/>
                  </a:lnTo>
                  <a:lnTo>
                    <a:pt x="1161112" y="563267"/>
                  </a:lnTo>
                  <a:lnTo>
                    <a:pt x="1201841" y="543404"/>
                  </a:lnTo>
                  <a:lnTo>
                    <a:pt x="1241131" y="522782"/>
                  </a:lnTo>
                  <a:lnTo>
                    <a:pt x="1278932" y="501418"/>
                  </a:lnTo>
                  <a:lnTo>
                    <a:pt x="1315197" y="479329"/>
                  </a:lnTo>
                  <a:lnTo>
                    <a:pt x="1349875" y="456533"/>
                  </a:lnTo>
                  <a:lnTo>
                    <a:pt x="1382919" y="433048"/>
                  </a:lnTo>
                  <a:lnTo>
                    <a:pt x="1414279" y="408891"/>
                  </a:lnTo>
                  <a:lnTo>
                    <a:pt x="1443907" y="384080"/>
                  </a:lnTo>
                  <a:lnTo>
                    <a:pt x="1497768" y="332564"/>
                  </a:lnTo>
                  <a:lnTo>
                    <a:pt x="1544112" y="278640"/>
                  </a:lnTo>
                  <a:lnTo>
                    <a:pt x="1582546" y="222449"/>
                  </a:lnTo>
                  <a:lnTo>
                    <a:pt x="1598675" y="193547"/>
                  </a:lnTo>
                  <a:lnTo>
                    <a:pt x="1694687" y="193547"/>
                  </a:lnTo>
                  <a:close/>
                </a:path>
              </a:pathLst>
            </a:custGeom>
            <a:solidFill>
              <a:srgbClr val="0098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520062" y="5434584"/>
              <a:ext cx="1744980" cy="774700"/>
            </a:xfrm>
            <a:custGeom>
              <a:avLst/>
              <a:gdLst/>
              <a:ahLst/>
              <a:cxnLst/>
              <a:rect l="l" t="t" r="r" b="b"/>
              <a:pathLst>
                <a:path w="1744979" h="774700">
                  <a:moveTo>
                    <a:pt x="1744979" y="774191"/>
                  </a:moveTo>
                  <a:lnTo>
                    <a:pt x="1682500" y="773578"/>
                  </a:lnTo>
                  <a:lnTo>
                    <a:pt x="1620653" y="771752"/>
                  </a:lnTo>
                  <a:lnTo>
                    <a:pt x="1559486" y="768738"/>
                  </a:lnTo>
                  <a:lnTo>
                    <a:pt x="1499045" y="764558"/>
                  </a:lnTo>
                  <a:lnTo>
                    <a:pt x="1439375" y="759235"/>
                  </a:lnTo>
                  <a:lnTo>
                    <a:pt x="1380523" y="752791"/>
                  </a:lnTo>
                  <a:lnTo>
                    <a:pt x="1322535" y="745251"/>
                  </a:lnTo>
                  <a:lnTo>
                    <a:pt x="1265456" y="736637"/>
                  </a:lnTo>
                  <a:lnTo>
                    <a:pt x="1209334" y="726971"/>
                  </a:lnTo>
                  <a:lnTo>
                    <a:pt x="1154213" y="716277"/>
                  </a:lnTo>
                  <a:lnTo>
                    <a:pt x="1100140" y="704578"/>
                  </a:lnTo>
                  <a:lnTo>
                    <a:pt x="1047160" y="691897"/>
                  </a:lnTo>
                  <a:lnTo>
                    <a:pt x="995321" y="678256"/>
                  </a:lnTo>
                  <a:lnTo>
                    <a:pt x="944668" y="663679"/>
                  </a:lnTo>
                  <a:lnTo>
                    <a:pt x="895247" y="648188"/>
                  </a:lnTo>
                  <a:lnTo>
                    <a:pt x="847103" y="631807"/>
                  </a:lnTo>
                  <a:lnTo>
                    <a:pt x="800284" y="614558"/>
                  </a:lnTo>
                  <a:lnTo>
                    <a:pt x="754835" y="596465"/>
                  </a:lnTo>
                  <a:lnTo>
                    <a:pt x="710802" y="577550"/>
                  </a:lnTo>
                  <a:lnTo>
                    <a:pt x="668232" y="557836"/>
                  </a:lnTo>
                  <a:lnTo>
                    <a:pt x="627169" y="537347"/>
                  </a:lnTo>
                  <a:lnTo>
                    <a:pt x="587661" y="516105"/>
                  </a:lnTo>
                  <a:lnTo>
                    <a:pt x="549753" y="494133"/>
                  </a:lnTo>
                  <a:lnTo>
                    <a:pt x="513492" y="471454"/>
                  </a:lnTo>
                  <a:lnTo>
                    <a:pt x="478922" y="448091"/>
                  </a:lnTo>
                  <a:lnTo>
                    <a:pt x="446092" y="424067"/>
                  </a:lnTo>
                  <a:lnTo>
                    <a:pt x="415046" y="399405"/>
                  </a:lnTo>
                  <a:lnTo>
                    <a:pt x="385830" y="374128"/>
                  </a:lnTo>
                  <a:lnTo>
                    <a:pt x="333074" y="321821"/>
                  </a:lnTo>
                  <a:lnTo>
                    <a:pt x="288192" y="267329"/>
                  </a:lnTo>
                  <a:lnTo>
                    <a:pt x="251554" y="210835"/>
                  </a:lnTo>
                  <a:lnTo>
                    <a:pt x="223526" y="152524"/>
                  </a:lnTo>
                  <a:lnTo>
                    <a:pt x="204478" y="92579"/>
                  </a:lnTo>
                  <a:lnTo>
                    <a:pt x="194777" y="31184"/>
                  </a:lnTo>
                  <a:lnTo>
                    <a:pt x="193547" y="0"/>
                  </a:lnTo>
                  <a:lnTo>
                    <a:pt x="0" y="0"/>
                  </a:lnTo>
                  <a:lnTo>
                    <a:pt x="4888" y="62051"/>
                  </a:lnTo>
                  <a:lnTo>
                    <a:pt x="19307" y="122744"/>
                  </a:lnTo>
                  <a:lnTo>
                    <a:pt x="42888" y="181895"/>
                  </a:lnTo>
                  <a:lnTo>
                    <a:pt x="75260" y="239321"/>
                  </a:lnTo>
                  <a:lnTo>
                    <a:pt x="116056" y="294836"/>
                  </a:lnTo>
                  <a:lnTo>
                    <a:pt x="164904" y="348259"/>
                  </a:lnTo>
                  <a:lnTo>
                    <a:pt x="221437" y="399405"/>
                  </a:lnTo>
                  <a:lnTo>
                    <a:pt x="252469" y="424067"/>
                  </a:lnTo>
                  <a:lnTo>
                    <a:pt x="285284" y="448091"/>
                  </a:lnTo>
                  <a:lnTo>
                    <a:pt x="319835" y="471454"/>
                  </a:lnTo>
                  <a:lnTo>
                    <a:pt x="356076" y="494133"/>
                  </a:lnTo>
                  <a:lnTo>
                    <a:pt x="393961" y="516105"/>
                  </a:lnTo>
                  <a:lnTo>
                    <a:pt x="433444" y="537347"/>
                  </a:lnTo>
                  <a:lnTo>
                    <a:pt x="474479" y="557836"/>
                  </a:lnTo>
                  <a:lnTo>
                    <a:pt x="517019" y="577550"/>
                  </a:lnTo>
                  <a:lnTo>
                    <a:pt x="561018" y="596465"/>
                  </a:lnTo>
                  <a:lnTo>
                    <a:pt x="606431" y="614558"/>
                  </a:lnTo>
                  <a:lnTo>
                    <a:pt x="653210" y="631807"/>
                  </a:lnTo>
                  <a:lnTo>
                    <a:pt x="701310" y="648188"/>
                  </a:lnTo>
                  <a:lnTo>
                    <a:pt x="750685" y="663679"/>
                  </a:lnTo>
                  <a:lnTo>
                    <a:pt x="801288" y="678256"/>
                  </a:lnTo>
                  <a:lnTo>
                    <a:pt x="853073" y="691897"/>
                  </a:lnTo>
                  <a:lnTo>
                    <a:pt x="905995" y="704578"/>
                  </a:lnTo>
                  <a:lnTo>
                    <a:pt x="960006" y="716277"/>
                  </a:lnTo>
                  <a:lnTo>
                    <a:pt x="1015061" y="726971"/>
                  </a:lnTo>
                  <a:lnTo>
                    <a:pt x="1071114" y="736637"/>
                  </a:lnTo>
                  <a:lnTo>
                    <a:pt x="1128118" y="745251"/>
                  </a:lnTo>
                  <a:lnTo>
                    <a:pt x="1186027" y="752791"/>
                  </a:lnTo>
                  <a:lnTo>
                    <a:pt x="1244796" y="759235"/>
                  </a:lnTo>
                  <a:lnTo>
                    <a:pt x="1304377" y="764558"/>
                  </a:lnTo>
                  <a:lnTo>
                    <a:pt x="1364725" y="768738"/>
                  </a:lnTo>
                  <a:lnTo>
                    <a:pt x="1425793" y="771752"/>
                  </a:lnTo>
                  <a:lnTo>
                    <a:pt x="1487536" y="773578"/>
                  </a:lnTo>
                  <a:lnTo>
                    <a:pt x="1549907" y="774191"/>
                  </a:lnTo>
                  <a:lnTo>
                    <a:pt x="1744979" y="774191"/>
                  </a:lnTo>
                  <a:close/>
                </a:path>
              </a:pathLst>
            </a:custGeom>
            <a:solidFill>
              <a:srgbClr val="007B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506346" y="5420868"/>
              <a:ext cx="3365500" cy="802005"/>
            </a:xfrm>
            <a:custGeom>
              <a:avLst/>
              <a:gdLst/>
              <a:ahLst/>
              <a:cxnLst/>
              <a:rect l="l" t="t" r="r" b="b"/>
              <a:pathLst>
                <a:path w="3365500" h="802004">
                  <a:moveTo>
                    <a:pt x="215900" y="155448"/>
                  </a:moveTo>
                  <a:lnTo>
                    <a:pt x="215900" y="6096"/>
                  </a:lnTo>
                  <a:lnTo>
                    <a:pt x="203200" y="1524"/>
                  </a:lnTo>
                  <a:lnTo>
                    <a:pt x="0" y="1524"/>
                  </a:lnTo>
                  <a:lnTo>
                    <a:pt x="0" y="96012"/>
                  </a:lnTo>
                  <a:lnTo>
                    <a:pt x="12700" y="115824"/>
                  </a:lnTo>
                  <a:lnTo>
                    <a:pt x="12700" y="25908"/>
                  </a:lnTo>
                  <a:lnTo>
                    <a:pt x="25400" y="13716"/>
                  </a:lnTo>
                  <a:lnTo>
                    <a:pt x="25400" y="25908"/>
                  </a:lnTo>
                  <a:lnTo>
                    <a:pt x="190500" y="25908"/>
                  </a:lnTo>
                  <a:lnTo>
                    <a:pt x="190500" y="13716"/>
                  </a:lnTo>
                  <a:lnTo>
                    <a:pt x="203200" y="25908"/>
                  </a:lnTo>
                  <a:lnTo>
                    <a:pt x="203200" y="115824"/>
                  </a:lnTo>
                  <a:lnTo>
                    <a:pt x="215900" y="155448"/>
                  </a:lnTo>
                  <a:close/>
                </a:path>
                <a:path w="3365500" h="802004">
                  <a:moveTo>
                    <a:pt x="25400" y="25908"/>
                  </a:moveTo>
                  <a:lnTo>
                    <a:pt x="25400" y="13716"/>
                  </a:lnTo>
                  <a:lnTo>
                    <a:pt x="12700" y="25908"/>
                  </a:lnTo>
                  <a:lnTo>
                    <a:pt x="25400" y="25908"/>
                  </a:lnTo>
                  <a:close/>
                </a:path>
                <a:path w="3365500" h="802004">
                  <a:moveTo>
                    <a:pt x="25400" y="155448"/>
                  </a:moveTo>
                  <a:lnTo>
                    <a:pt x="25400" y="25908"/>
                  </a:lnTo>
                  <a:lnTo>
                    <a:pt x="12700" y="25908"/>
                  </a:lnTo>
                  <a:lnTo>
                    <a:pt x="12700" y="115824"/>
                  </a:lnTo>
                  <a:lnTo>
                    <a:pt x="25400" y="155448"/>
                  </a:lnTo>
                  <a:close/>
                </a:path>
                <a:path w="3365500" h="802004">
                  <a:moveTo>
                    <a:pt x="38100" y="193548"/>
                  </a:moveTo>
                  <a:lnTo>
                    <a:pt x="38100" y="128016"/>
                  </a:lnTo>
                  <a:lnTo>
                    <a:pt x="25400" y="108204"/>
                  </a:lnTo>
                  <a:lnTo>
                    <a:pt x="25400" y="175260"/>
                  </a:lnTo>
                  <a:lnTo>
                    <a:pt x="38100" y="193548"/>
                  </a:lnTo>
                  <a:close/>
                </a:path>
                <a:path w="3365500" h="802004">
                  <a:moveTo>
                    <a:pt x="1661583" y="799592"/>
                  </a:moveTo>
                  <a:lnTo>
                    <a:pt x="1587500" y="797052"/>
                  </a:lnTo>
                  <a:lnTo>
                    <a:pt x="1511300" y="792480"/>
                  </a:lnTo>
                  <a:lnTo>
                    <a:pt x="1435100" y="784860"/>
                  </a:lnTo>
                  <a:lnTo>
                    <a:pt x="1282700" y="766572"/>
                  </a:lnTo>
                  <a:lnTo>
                    <a:pt x="1255485" y="761346"/>
                  </a:lnTo>
                  <a:lnTo>
                    <a:pt x="1244600" y="760476"/>
                  </a:lnTo>
                  <a:lnTo>
                    <a:pt x="1168400" y="751332"/>
                  </a:lnTo>
                  <a:lnTo>
                    <a:pt x="1092200" y="740664"/>
                  </a:lnTo>
                  <a:lnTo>
                    <a:pt x="1028700" y="728472"/>
                  </a:lnTo>
                  <a:lnTo>
                    <a:pt x="952500" y="714756"/>
                  </a:lnTo>
                  <a:lnTo>
                    <a:pt x="889000" y="699516"/>
                  </a:lnTo>
                  <a:lnTo>
                    <a:pt x="825500" y="682752"/>
                  </a:lnTo>
                  <a:lnTo>
                    <a:pt x="762000" y="664464"/>
                  </a:lnTo>
                  <a:lnTo>
                    <a:pt x="698500" y="644652"/>
                  </a:lnTo>
                  <a:lnTo>
                    <a:pt x="635000" y="621792"/>
                  </a:lnTo>
                  <a:lnTo>
                    <a:pt x="609600" y="611124"/>
                  </a:lnTo>
                  <a:lnTo>
                    <a:pt x="571500" y="598932"/>
                  </a:lnTo>
                  <a:lnTo>
                    <a:pt x="546100" y="588264"/>
                  </a:lnTo>
                  <a:lnTo>
                    <a:pt x="520700" y="576072"/>
                  </a:lnTo>
                  <a:lnTo>
                    <a:pt x="495300" y="562356"/>
                  </a:lnTo>
                  <a:lnTo>
                    <a:pt x="469900" y="550164"/>
                  </a:lnTo>
                  <a:lnTo>
                    <a:pt x="342900" y="481584"/>
                  </a:lnTo>
                  <a:lnTo>
                    <a:pt x="317500" y="466344"/>
                  </a:lnTo>
                  <a:lnTo>
                    <a:pt x="241300" y="405384"/>
                  </a:lnTo>
                  <a:lnTo>
                    <a:pt x="215900" y="390144"/>
                  </a:lnTo>
                  <a:lnTo>
                    <a:pt x="203200" y="373380"/>
                  </a:lnTo>
                  <a:lnTo>
                    <a:pt x="165100" y="339852"/>
                  </a:lnTo>
                  <a:lnTo>
                    <a:pt x="114300" y="272796"/>
                  </a:lnTo>
                  <a:lnTo>
                    <a:pt x="101600" y="254508"/>
                  </a:lnTo>
                  <a:lnTo>
                    <a:pt x="88900" y="237744"/>
                  </a:lnTo>
                  <a:lnTo>
                    <a:pt x="63500" y="201168"/>
                  </a:lnTo>
                  <a:lnTo>
                    <a:pt x="63500" y="182880"/>
                  </a:lnTo>
                  <a:lnTo>
                    <a:pt x="38100" y="146304"/>
                  </a:lnTo>
                  <a:lnTo>
                    <a:pt x="38100" y="213360"/>
                  </a:lnTo>
                  <a:lnTo>
                    <a:pt x="50800" y="231648"/>
                  </a:lnTo>
                  <a:lnTo>
                    <a:pt x="63500" y="251460"/>
                  </a:lnTo>
                  <a:lnTo>
                    <a:pt x="101600" y="306324"/>
                  </a:lnTo>
                  <a:lnTo>
                    <a:pt x="114300" y="323088"/>
                  </a:lnTo>
                  <a:lnTo>
                    <a:pt x="139700" y="341376"/>
                  </a:lnTo>
                  <a:lnTo>
                    <a:pt x="165100" y="374904"/>
                  </a:lnTo>
                  <a:lnTo>
                    <a:pt x="241300" y="441960"/>
                  </a:lnTo>
                  <a:lnTo>
                    <a:pt x="304800" y="487680"/>
                  </a:lnTo>
                  <a:lnTo>
                    <a:pt x="330200" y="502920"/>
                  </a:lnTo>
                  <a:lnTo>
                    <a:pt x="355600" y="516636"/>
                  </a:lnTo>
                  <a:lnTo>
                    <a:pt x="381000" y="531876"/>
                  </a:lnTo>
                  <a:lnTo>
                    <a:pt x="457200" y="573024"/>
                  </a:lnTo>
                  <a:lnTo>
                    <a:pt x="482600" y="585216"/>
                  </a:lnTo>
                  <a:lnTo>
                    <a:pt x="508000" y="598932"/>
                  </a:lnTo>
                  <a:lnTo>
                    <a:pt x="596900" y="635508"/>
                  </a:lnTo>
                  <a:lnTo>
                    <a:pt x="685800" y="667512"/>
                  </a:lnTo>
                  <a:lnTo>
                    <a:pt x="749300" y="688848"/>
                  </a:lnTo>
                  <a:lnTo>
                    <a:pt x="812800" y="707136"/>
                  </a:lnTo>
                  <a:lnTo>
                    <a:pt x="876300" y="723900"/>
                  </a:lnTo>
                  <a:lnTo>
                    <a:pt x="952500" y="740664"/>
                  </a:lnTo>
                  <a:lnTo>
                    <a:pt x="1016000" y="754380"/>
                  </a:lnTo>
                  <a:lnTo>
                    <a:pt x="1092200" y="766572"/>
                  </a:lnTo>
                  <a:lnTo>
                    <a:pt x="1168400" y="777240"/>
                  </a:lnTo>
                  <a:lnTo>
                    <a:pt x="1320800" y="792480"/>
                  </a:lnTo>
                  <a:lnTo>
                    <a:pt x="1397000" y="797052"/>
                  </a:lnTo>
                  <a:lnTo>
                    <a:pt x="1473200" y="800100"/>
                  </a:lnTo>
                  <a:lnTo>
                    <a:pt x="1562100" y="801624"/>
                  </a:lnTo>
                  <a:lnTo>
                    <a:pt x="1651000" y="801624"/>
                  </a:lnTo>
                  <a:lnTo>
                    <a:pt x="1651000" y="800100"/>
                  </a:lnTo>
                  <a:lnTo>
                    <a:pt x="1661583" y="799592"/>
                  </a:lnTo>
                  <a:close/>
                </a:path>
                <a:path w="3365500" h="802004">
                  <a:moveTo>
                    <a:pt x="203200" y="25908"/>
                  </a:moveTo>
                  <a:lnTo>
                    <a:pt x="190500" y="13716"/>
                  </a:lnTo>
                  <a:lnTo>
                    <a:pt x="190500" y="25908"/>
                  </a:lnTo>
                  <a:lnTo>
                    <a:pt x="203200" y="25908"/>
                  </a:lnTo>
                  <a:close/>
                </a:path>
                <a:path w="3365500" h="802004">
                  <a:moveTo>
                    <a:pt x="203200" y="115824"/>
                  </a:moveTo>
                  <a:lnTo>
                    <a:pt x="203200" y="25908"/>
                  </a:lnTo>
                  <a:lnTo>
                    <a:pt x="190500" y="25908"/>
                  </a:lnTo>
                  <a:lnTo>
                    <a:pt x="190500" y="94488"/>
                  </a:lnTo>
                  <a:lnTo>
                    <a:pt x="203200" y="115824"/>
                  </a:lnTo>
                  <a:close/>
                </a:path>
                <a:path w="3365500" h="802004">
                  <a:moveTo>
                    <a:pt x="1661583" y="773684"/>
                  </a:moveTo>
                  <a:lnTo>
                    <a:pt x="1587500" y="771144"/>
                  </a:lnTo>
                  <a:lnTo>
                    <a:pt x="1511300" y="766572"/>
                  </a:lnTo>
                  <a:lnTo>
                    <a:pt x="1435100" y="760476"/>
                  </a:lnTo>
                  <a:lnTo>
                    <a:pt x="1358900" y="751332"/>
                  </a:lnTo>
                  <a:lnTo>
                    <a:pt x="1295400" y="740664"/>
                  </a:lnTo>
                  <a:lnTo>
                    <a:pt x="1219200" y="728472"/>
                  </a:lnTo>
                  <a:lnTo>
                    <a:pt x="1155700" y="714756"/>
                  </a:lnTo>
                  <a:lnTo>
                    <a:pt x="1079500" y="699516"/>
                  </a:lnTo>
                  <a:lnTo>
                    <a:pt x="1016000" y="682752"/>
                  </a:lnTo>
                  <a:lnTo>
                    <a:pt x="952500" y="664464"/>
                  </a:lnTo>
                  <a:lnTo>
                    <a:pt x="889000" y="644652"/>
                  </a:lnTo>
                  <a:lnTo>
                    <a:pt x="825500" y="621792"/>
                  </a:lnTo>
                  <a:lnTo>
                    <a:pt x="774700" y="600456"/>
                  </a:lnTo>
                  <a:lnTo>
                    <a:pt x="711200" y="576072"/>
                  </a:lnTo>
                  <a:lnTo>
                    <a:pt x="685800" y="562356"/>
                  </a:lnTo>
                  <a:lnTo>
                    <a:pt x="660400" y="550164"/>
                  </a:lnTo>
                  <a:lnTo>
                    <a:pt x="533400" y="481584"/>
                  </a:lnTo>
                  <a:lnTo>
                    <a:pt x="495300" y="451104"/>
                  </a:lnTo>
                  <a:lnTo>
                    <a:pt x="469900" y="437388"/>
                  </a:lnTo>
                  <a:lnTo>
                    <a:pt x="457200" y="420624"/>
                  </a:lnTo>
                  <a:lnTo>
                    <a:pt x="431800" y="405384"/>
                  </a:lnTo>
                  <a:lnTo>
                    <a:pt x="419100" y="390144"/>
                  </a:lnTo>
                  <a:lnTo>
                    <a:pt x="393700" y="373380"/>
                  </a:lnTo>
                  <a:lnTo>
                    <a:pt x="381000" y="358140"/>
                  </a:lnTo>
                  <a:lnTo>
                    <a:pt x="368300" y="341376"/>
                  </a:lnTo>
                  <a:lnTo>
                    <a:pt x="330200" y="307848"/>
                  </a:lnTo>
                  <a:lnTo>
                    <a:pt x="317500" y="289560"/>
                  </a:lnTo>
                  <a:lnTo>
                    <a:pt x="304800" y="272796"/>
                  </a:lnTo>
                  <a:lnTo>
                    <a:pt x="292100" y="254508"/>
                  </a:lnTo>
                  <a:lnTo>
                    <a:pt x="279400" y="237744"/>
                  </a:lnTo>
                  <a:lnTo>
                    <a:pt x="254000" y="201168"/>
                  </a:lnTo>
                  <a:lnTo>
                    <a:pt x="254000" y="182880"/>
                  </a:lnTo>
                  <a:lnTo>
                    <a:pt x="241300" y="164592"/>
                  </a:lnTo>
                  <a:lnTo>
                    <a:pt x="228600" y="109728"/>
                  </a:lnTo>
                  <a:lnTo>
                    <a:pt x="215900" y="89916"/>
                  </a:lnTo>
                  <a:lnTo>
                    <a:pt x="215900" y="173736"/>
                  </a:lnTo>
                  <a:lnTo>
                    <a:pt x="241300" y="213360"/>
                  </a:lnTo>
                  <a:lnTo>
                    <a:pt x="254000" y="249936"/>
                  </a:lnTo>
                  <a:lnTo>
                    <a:pt x="266700" y="269748"/>
                  </a:lnTo>
                  <a:lnTo>
                    <a:pt x="279400" y="288036"/>
                  </a:lnTo>
                  <a:lnTo>
                    <a:pt x="292100" y="304800"/>
                  </a:lnTo>
                  <a:lnTo>
                    <a:pt x="317500" y="323088"/>
                  </a:lnTo>
                  <a:lnTo>
                    <a:pt x="330200" y="341376"/>
                  </a:lnTo>
                  <a:lnTo>
                    <a:pt x="355600" y="374904"/>
                  </a:lnTo>
                  <a:lnTo>
                    <a:pt x="393700" y="408432"/>
                  </a:lnTo>
                  <a:lnTo>
                    <a:pt x="419100" y="425196"/>
                  </a:lnTo>
                  <a:lnTo>
                    <a:pt x="431800" y="440436"/>
                  </a:lnTo>
                  <a:lnTo>
                    <a:pt x="457200" y="457200"/>
                  </a:lnTo>
                  <a:lnTo>
                    <a:pt x="495300" y="487680"/>
                  </a:lnTo>
                  <a:lnTo>
                    <a:pt x="520700" y="502920"/>
                  </a:lnTo>
                  <a:lnTo>
                    <a:pt x="546100" y="516636"/>
                  </a:lnTo>
                  <a:lnTo>
                    <a:pt x="571500" y="531876"/>
                  </a:lnTo>
                  <a:lnTo>
                    <a:pt x="647700" y="573024"/>
                  </a:lnTo>
                  <a:lnTo>
                    <a:pt x="673100" y="585216"/>
                  </a:lnTo>
                  <a:lnTo>
                    <a:pt x="698500" y="598932"/>
                  </a:lnTo>
                  <a:lnTo>
                    <a:pt x="736600" y="611124"/>
                  </a:lnTo>
                  <a:lnTo>
                    <a:pt x="787400" y="635508"/>
                  </a:lnTo>
                  <a:lnTo>
                    <a:pt x="876300" y="667512"/>
                  </a:lnTo>
                  <a:lnTo>
                    <a:pt x="939800" y="688848"/>
                  </a:lnTo>
                  <a:lnTo>
                    <a:pt x="1003300" y="707136"/>
                  </a:lnTo>
                  <a:lnTo>
                    <a:pt x="1079500" y="723900"/>
                  </a:lnTo>
                  <a:lnTo>
                    <a:pt x="1219200" y="754380"/>
                  </a:lnTo>
                  <a:lnTo>
                    <a:pt x="1320800" y="766572"/>
                  </a:lnTo>
                  <a:lnTo>
                    <a:pt x="1397000" y="771144"/>
                  </a:lnTo>
                  <a:lnTo>
                    <a:pt x="1473200" y="774192"/>
                  </a:lnTo>
                  <a:lnTo>
                    <a:pt x="1562100" y="775716"/>
                  </a:lnTo>
                  <a:lnTo>
                    <a:pt x="1651000" y="775716"/>
                  </a:lnTo>
                  <a:lnTo>
                    <a:pt x="1651000" y="774192"/>
                  </a:lnTo>
                  <a:lnTo>
                    <a:pt x="1661583" y="773684"/>
                  </a:lnTo>
                  <a:close/>
                </a:path>
                <a:path w="3365500" h="802004">
                  <a:moveTo>
                    <a:pt x="2049555" y="760924"/>
                  </a:moveTo>
                  <a:lnTo>
                    <a:pt x="2006600" y="765048"/>
                  </a:lnTo>
                  <a:lnTo>
                    <a:pt x="1943100" y="769620"/>
                  </a:lnTo>
                  <a:lnTo>
                    <a:pt x="1879600" y="772668"/>
                  </a:lnTo>
                  <a:lnTo>
                    <a:pt x="1752600" y="775716"/>
                  </a:lnTo>
                  <a:lnTo>
                    <a:pt x="1562100" y="775716"/>
                  </a:lnTo>
                  <a:lnTo>
                    <a:pt x="1473200" y="774192"/>
                  </a:lnTo>
                  <a:lnTo>
                    <a:pt x="1397000" y="771144"/>
                  </a:lnTo>
                  <a:lnTo>
                    <a:pt x="1320800" y="766572"/>
                  </a:lnTo>
                  <a:lnTo>
                    <a:pt x="1255485" y="761346"/>
                  </a:lnTo>
                  <a:lnTo>
                    <a:pt x="1282700" y="766572"/>
                  </a:lnTo>
                  <a:lnTo>
                    <a:pt x="1435100" y="784860"/>
                  </a:lnTo>
                  <a:lnTo>
                    <a:pt x="1511300" y="792480"/>
                  </a:lnTo>
                  <a:lnTo>
                    <a:pt x="1587500" y="797052"/>
                  </a:lnTo>
                  <a:lnTo>
                    <a:pt x="1661583" y="799592"/>
                  </a:lnTo>
                  <a:lnTo>
                    <a:pt x="1714500" y="797052"/>
                  </a:lnTo>
                  <a:lnTo>
                    <a:pt x="1841500" y="787908"/>
                  </a:lnTo>
                  <a:lnTo>
                    <a:pt x="1905000" y="781812"/>
                  </a:lnTo>
                  <a:lnTo>
                    <a:pt x="2019300" y="766572"/>
                  </a:lnTo>
                  <a:lnTo>
                    <a:pt x="2049555" y="760924"/>
                  </a:lnTo>
                  <a:close/>
                </a:path>
                <a:path w="3365500" h="802004">
                  <a:moveTo>
                    <a:pt x="1752600" y="775716"/>
                  </a:moveTo>
                  <a:lnTo>
                    <a:pt x="1676400" y="774192"/>
                  </a:lnTo>
                  <a:lnTo>
                    <a:pt x="1661583" y="773684"/>
                  </a:lnTo>
                  <a:lnTo>
                    <a:pt x="1651000" y="774192"/>
                  </a:lnTo>
                  <a:lnTo>
                    <a:pt x="1651000" y="775716"/>
                  </a:lnTo>
                  <a:lnTo>
                    <a:pt x="1752600" y="775716"/>
                  </a:lnTo>
                  <a:close/>
                </a:path>
                <a:path w="3365500" h="802004">
                  <a:moveTo>
                    <a:pt x="1752600" y="801624"/>
                  </a:moveTo>
                  <a:lnTo>
                    <a:pt x="1752600" y="800100"/>
                  </a:lnTo>
                  <a:lnTo>
                    <a:pt x="1676400" y="800100"/>
                  </a:lnTo>
                  <a:lnTo>
                    <a:pt x="1661583" y="799592"/>
                  </a:lnTo>
                  <a:lnTo>
                    <a:pt x="1651000" y="800100"/>
                  </a:lnTo>
                  <a:lnTo>
                    <a:pt x="1651000" y="801624"/>
                  </a:lnTo>
                  <a:lnTo>
                    <a:pt x="1752600" y="801624"/>
                  </a:lnTo>
                  <a:close/>
                </a:path>
                <a:path w="3365500" h="802004">
                  <a:moveTo>
                    <a:pt x="3060700" y="228600"/>
                  </a:moveTo>
                  <a:lnTo>
                    <a:pt x="3060700" y="219456"/>
                  </a:lnTo>
                  <a:lnTo>
                    <a:pt x="3035300" y="219456"/>
                  </a:lnTo>
                  <a:lnTo>
                    <a:pt x="3035300" y="230124"/>
                  </a:lnTo>
                  <a:lnTo>
                    <a:pt x="2997200" y="288036"/>
                  </a:lnTo>
                  <a:lnTo>
                    <a:pt x="2921000" y="370332"/>
                  </a:lnTo>
                  <a:lnTo>
                    <a:pt x="2882900" y="396240"/>
                  </a:lnTo>
                  <a:lnTo>
                    <a:pt x="2857500" y="422148"/>
                  </a:lnTo>
                  <a:lnTo>
                    <a:pt x="2781300" y="470916"/>
                  </a:lnTo>
                  <a:lnTo>
                    <a:pt x="2755900" y="493776"/>
                  </a:lnTo>
                  <a:lnTo>
                    <a:pt x="2717800" y="516636"/>
                  </a:lnTo>
                  <a:lnTo>
                    <a:pt x="2628900" y="559308"/>
                  </a:lnTo>
                  <a:lnTo>
                    <a:pt x="2590800" y="579120"/>
                  </a:lnTo>
                  <a:lnTo>
                    <a:pt x="2540000" y="598932"/>
                  </a:lnTo>
                  <a:lnTo>
                    <a:pt x="2489200" y="617220"/>
                  </a:lnTo>
                  <a:lnTo>
                    <a:pt x="2451100" y="635508"/>
                  </a:lnTo>
                  <a:lnTo>
                    <a:pt x="2400300" y="652272"/>
                  </a:lnTo>
                  <a:lnTo>
                    <a:pt x="2298700" y="682752"/>
                  </a:lnTo>
                  <a:lnTo>
                    <a:pt x="2235200" y="696468"/>
                  </a:lnTo>
                  <a:lnTo>
                    <a:pt x="2133600" y="720852"/>
                  </a:lnTo>
                  <a:lnTo>
                    <a:pt x="2070100" y="731520"/>
                  </a:lnTo>
                  <a:lnTo>
                    <a:pt x="2019300" y="740664"/>
                  </a:lnTo>
                  <a:lnTo>
                    <a:pt x="1955800" y="749808"/>
                  </a:lnTo>
                  <a:lnTo>
                    <a:pt x="1841500" y="762000"/>
                  </a:lnTo>
                  <a:lnTo>
                    <a:pt x="1778000" y="768096"/>
                  </a:lnTo>
                  <a:lnTo>
                    <a:pt x="1661583" y="773684"/>
                  </a:lnTo>
                  <a:lnTo>
                    <a:pt x="1676400" y="774192"/>
                  </a:lnTo>
                  <a:lnTo>
                    <a:pt x="1752600" y="775716"/>
                  </a:lnTo>
                  <a:lnTo>
                    <a:pt x="1879600" y="772668"/>
                  </a:lnTo>
                  <a:lnTo>
                    <a:pt x="1943100" y="769620"/>
                  </a:lnTo>
                  <a:lnTo>
                    <a:pt x="2006600" y="765048"/>
                  </a:lnTo>
                  <a:lnTo>
                    <a:pt x="2049555" y="760924"/>
                  </a:lnTo>
                  <a:lnTo>
                    <a:pt x="2133600" y="745236"/>
                  </a:lnTo>
                  <a:lnTo>
                    <a:pt x="2247900" y="720852"/>
                  </a:lnTo>
                  <a:lnTo>
                    <a:pt x="2298700" y="707136"/>
                  </a:lnTo>
                  <a:lnTo>
                    <a:pt x="2400300" y="676656"/>
                  </a:lnTo>
                  <a:lnTo>
                    <a:pt x="2451100" y="659892"/>
                  </a:lnTo>
                  <a:lnTo>
                    <a:pt x="2552700" y="623316"/>
                  </a:lnTo>
                  <a:lnTo>
                    <a:pt x="2590800" y="603504"/>
                  </a:lnTo>
                  <a:lnTo>
                    <a:pt x="2641600" y="582168"/>
                  </a:lnTo>
                  <a:lnTo>
                    <a:pt x="2679700" y="560832"/>
                  </a:lnTo>
                  <a:lnTo>
                    <a:pt x="2730500" y="539496"/>
                  </a:lnTo>
                  <a:lnTo>
                    <a:pt x="2768600" y="516636"/>
                  </a:lnTo>
                  <a:lnTo>
                    <a:pt x="2832100" y="467868"/>
                  </a:lnTo>
                  <a:lnTo>
                    <a:pt x="2908300" y="416052"/>
                  </a:lnTo>
                  <a:lnTo>
                    <a:pt x="2984500" y="333756"/>
                  </a:lnTo>
                  <a:lnTo>
                    <a:pt x="3009900" y="304800"/>
                  </a:lnTo>
                  <a:lnTo>
                    <a:pt x="3035300" y="274320"/>
                  </a:lnTo>
                  <a:lnTo>
                    <a:pt x="3048000" y="243840"/>
                  </a:lnTo>
                  <a:lnTo>
                    <a:pt x="3060700" y="228600"/>
                  </a:lnTo>
                  <a:close/>
                </a:path>
                <a:path w="3365500" h="802004">
                  <a:moveTo>
                    <a:pt x="3352800" y="219456"/>
                  </a:moveTo>
                  <a:lnTo>
                    <a:pt x="3352800" y="195072"/>
                  </a:lnTo>
                  <a:lnTo>
                    <a:pt x="3340100" y="214884"/>
                  </a:lnTo>
                  <a:lnTo>
                    <a:pt x="3325800" y="195072"/>
                  </a:lnTo>
                  <a:lnTo>
                    <a:pt x="3251200" y="195072"/>
                  </a:lnTo>
                  <a:lnTo>
                    <a:pt x="3238500" y="196596"/>
                  </a:lnTo>
                  <a:lnTo>
                    <a:pt x="3238500" y="217932"/>
                  </a:lnTo>
                  <a:lnTo>
                    <a:pt x="3200400" y="263652"/>
                  </a:lnTo>
                  <a:lnTo>
                    <a:pt x="3187700" y="277368"/>
                  </a:lnTo>
                  <a:lnTo>
                    <a:pt x="3175000" y="307848"/>
                  </a:lnTo>
                  <a:lnTo>
                    <a:pt x="3162300" y="321564"/>
                  </a:lnTo>
                  <a:lnTo>
                    <a:pt x="3149600" y="336804"/>
                  </a:lnTo>
                  <a:lnTo>
                    <a:pt x="3098800" y="379476"/>
                  </a:lnTo>
                  <a:lnTo>
                    <a:pt x="3073400" y="405384"/>
                  </a:lnTo>
                  <a:lnTo>
                    <a:pt x="3035300" y="432816"/>
                  </a:lnTo>
                  <a:lnTo>
                    <a:pt x="2997200" y="458724"/>
                  </a:lnTo>
                  <a:lnTo>
                    <a:pt x="2921000" y="507492"/>
                  </a:lnTo>
                  <a:lnTo>
                    <a:pt x="2832100" y="553212"/>
                  </a:lnTo>
                  <a:lnTo>
                    <a:pt x="2794000" y="574548"/>
                  </a:lnTo>
                  <a:lnTo>
                    <a:pt x="2692400" y="614172"/>
                  </a:lnTo>
                  <a:lnTo>
                    <a:pt x="2590800" y="650748"/>
                  </a:lnTo>
                  <a:lnTo>
                    <a:pt x="2540000" y="667512"/>
                  </a:lnTo>
                  <a:lnTo>
                    <a:pt x="2489200" y="682752"/>
                  </a:lnTo>
                  <a:lnTo>
                    <a:pt x="2425700" y="696468"/>
                  </a:lnTo>
                  <a:lnTo>
                    <a:pt x="2374900" y="710184"/>
                  </a:lnTo>
                  <a:lnTo>
                    <a:pt x="2311400" y="722376"/>
                  </a:lnTo>
                  <a:lnTo>
                    <a:pt x="2260600" y="733044"/>
                  </a:lnTo>
                  <a:lnTo>
                    <a:pt x="2133600" y="751332"/>
                  </a:lnTo>
                  <a:lnTo>
                    <a:pt x="2070100" y="758952"/>
                  </a:lnTo>
                  <a:lnTo>
                    <a:pt x="2049555" y="760924"/>
                  </a:lnTo>
                  <a:lnTo>
                    <a:pt x="2019300" y="766572"/>
                  </a:lnTo>
                  <a:lnTo>
                    <a:pt x="1905000" y="781812"/>
                  </a:lnTo>
                  <a:lnTo>
                    <a:pt x="1841500" y="787908"/>
                  </a:lnTo>
                  <a:lnTo>
                    <a:pt x="1714500" y="797052"/>
                  </a:lnTo>
                  <a:lnTo>
                    <a:pt x="1661583" y="799592"/>
                  </a:lnTo>
                  <a:lnTo>
                    <a:pt x="1676400" y="800100"/>
                  </a:lnTo>
                  <a:lnTo>
                    <a:pt x="1752600" y="800100"/>
                  </a:lnTo>
                  <a:lnTo>
                    <a:pt x="1752600" y="801624"/>
                  </a:lnTo>
                  <a:lnTo>
                    <a:pt x="1879600" y="798576"/>
                  </a:lnTo>
                  <a:lnTo>
                    <a:pt x="2006600" y="789432"/>
                  </a:lnTo>
                  <a:lnTo>
                    <a:pt x="2082800" y="783336"/>
                  </a:lnTo>
                  <a:lnTo>
                    <a:pt x="2133600" y="777240"/>
                  </a:lnTo>
                  <a:lnTo>
                    <a:pt x="2197100" y="768096"/>
                  </a:lnTo>
                  <a:lnTo>
                    <a:pt x="2324100" y="746760"/>
                  </a:lnTo>
                  <a:lnTo>
                    <a:pt x="2374900" y="734568"/>
                  </a:lnTo>
                  <a:lnTo>
                    <a:pt x="2438400" y="720852"/>
                  </a:lnTo>
                  <a:lnTo>
                    <a:pt x="2489200" y="707136"/>
                  </a:lnTo>
                  <a:lnTo>
                    <a:pt x="2552700" y="691896"/>
                  </a:lnTo>
                  <a:lnTo>
                    <a:pt x="2603500" y="675132"/>
                  </a:lnTo>
                  <a:lnTo>
                    <a:pt x="2705100" y="638556"/>
                  </a:lnTo>
                  <a:lnTo>
                    <a:pt x="2755900" y="618744"/>
                  </a:lnTo>
                  <a:lnTo>
                    <a:pt x="2844800" y="576072"/>
                  </a:lnTo>
                  <a:lnTo>
                    <a:pt x="2895600" y="553212"/>
                  </a:lnTo>
                  <a:lnTo>
                    <a:pt x="2971800" y="504444"/>
                  </a:lnTo>
                  <a:lnTo>
                    <a:pt x="3048000" y="452628"/>
                  </a:lnTo>
                  <a:lnTo>
                    <a:pt x="3086100" y="425196"/>
                  </a:lnTo>
                  <a:lnTo>
                    <a:pt x="3111500" y="397764"/>
                  </a:lnTo>
                  <a:lnTo>
                    <a:pt x="3149600" y="368808"/>
                  </a:lnTo>
                  <a:lnTo>
                    <a:pt x="3238500" y="262128"/>
                  </a:lnTo>
                  <a:lnTo>
                    <a:pt x="3251200" y="245364"/>
                  </a:lnTo>
                  <a:lnTo>
                    <a:pt x="3251200" y="219456"/>
                  </a:lnTo>
                  <a:lnTo>
                    <a:pt x="3263900" y="213360"/>
                  </a:lnTo>
                  <a:lnTo>
                    <a:pt x="3263900" y="219456"/>
                  </a:lnTo>
                  <a:lnTo>
                    <a:pt x="3352800" y="219456"/>
                  </a:lnTo>
                  <a:close/>
                </a:path>
                <a:path w="3365500" h="802004">
                  <a:moveTo>
                    <a:pt x="3073400" y="213360"/>
                  </a:moveTo>
                  <a:lnTo>
                    <a:pt x="3073400" y="196596"/>
                  </a:lnTo>
                  <a:lnTo>
                    <a:pt x="3060700" y="195072"/>
                  </a:lnTo>
                  <a:lnTo>
                    <a:pt x="3000077" y="195072"/>
                  </a:lnTo>
                  <a:lnTo>
                    <a:pt x="2971800" y="217932"/>
                  </a:lnTo>
                  <a:lnTo>
                    <a:pt x="2960268" y="197175"/>
                  </a:lnTo>
                  <a:lnTo>
                    <a:pt x="2959100" y="198120"/>
                  </a:lnTo>
                  <a:lnTo>
                    <a:pt x="2946400" y="201168"/>
                  </a:lnTo>
                  <a:lnTo>
                    <a:pt x="2946400" y="211836"/>
                  </a:lnTo>
                  <a:lnTo>
                    <a:pt x="2959100" y="216408"/>
                  </a:lnTo>
                  <a:lnTo>
                    <a:pt x="2959100" y="219456"/>
                  </a:lnTo>
                  <a:lnTo>
                    <a:pt x="3035300" y="219456"/>
                  </a:lnTo>
                  <a:lnTo>
                    <a:pt x="3035300" y="216408"/>
                  </a:lnTo>
                  <a:lnTo>
                    <a:pt x="3048000" y="201168"/>
                  </a:lnTo>
                  <a:lnTo>
                    <a:pt x="3060700" y="219456"/>
                  </a:lnTo>
                  <a:lnTo>
                    <a:pt x="3060700" y="228600"/>
                  </a:lnTo>
                  <a:lnTo>
                    <a:pt x="3073400" y="213360"/>
                  </a:lnTo>
                  <a:close/>
                </a:path>
                <a:path w="3365500" h="802004">
                  <a:moveTo>
                    <a:pt x="2962870" y="195072"/>
                  </a:moveTo>
                  <a:lnTo>
                    <a:pt x="2959100" y="195072"/>
                  </a:lnTo>
                  <a:lnTo>
                    <a:pt x="2960268" y="197175"/>
                  </a:lnTo>
                  <a:lnTo>
                    <a:pt x="2962870" y="195072"/>
                  </a:lnTo>
                  <a:close/>
                </a:path>
                <a:path w="3365500" h="802004">
                  <a:moveTo>
                    <a:pt x="3000077" y="195072"/>
                  </a:moveTo>
                  <a:lnTo>
                    <a:pt x="2962870" y="195072"/>
                  </a:lnTo>
                  <a:lnTo>
                    <a:pt x="2960268" y="197175"/>
                  </a:lnTo>
                  <a:lnTo>
                    <a:pt x="2971800" y="217932"/>
                  </a:lnTo>
                  <a:lnTo>
                    <a:pt x="3000077" y="195072"/>
                  </a:lnTo>
                  <a:close/>
                </a:path>
                <a:path w="3365500" h="802004">
                  <a:moveTo>
                    <a:pt x="3205774" y="28782"/>
                  </a:moveTo>
                  <a:lnTo>
                    <a:pt x="3200400" y="21336"/>
                  </a:lnTo>
                  <a:lnTo>
                    <a:pt x="3200400" y="3048"/>
                  </a:lnTo>
                  <a:lnTo>
                    <a:pt x="2962870" y="195072"/>
                  </a:lnTo>
                  <a:lnTo>
                    <a:pt x="3000077" y="195072"/>
                  </a:lnTo>
                  <a:lnTo>
                    <a:pt x="3205774" y="28782"/>
                  </a:lnTo>
                  <a:close/>
                </a:path>
                <a:path w="3365500" h="802004">
                  <a:moveTo>
                    <a:pt x="3060700" y="219456"/>
                  </a:moveTo>
                  <a:lnTo>
                    <a:pt x="3048000" y="201168"/>
                  </a:lnTo>
                  <a:lnTo>
                    <a:pt x="3035300" y="216408"/>
                  </a:lnTo>
                  <a:lnTo>
                    <a:pt x="3035300" y="219456"/>
                  </a:lnTo>
                  <a:lnTo>
                    <a:pt x="3060700" y="219456"/>
                  </a:lnTo>
                  <a:close/>
                </a:path>
                <a:path w="3365500" h="802004">
                  <a:moveTo>
                    <a:pt x="3213100" y="22860"/>
                  </a:moveTo>
                  <a:lnTo>
                    <a:pt x="3213100" y="1524"/>
                  </a:lnTo>
                  <a:lnTo>
                    <a:pt x="3200400" y="0"/>
                  </a:lnTo>
                  <a:lnTo>
                    <a:pt x="3200400" y="21336"/>
                  </a:lnTo>
                  <a:lnTo>
                    <a:pt x="3213100" y="22860"/>
                  </a:lnTo>
                  <a:close/>
                </a:path>
                <a:path w="3365500" h="802004">
                  <a:moveTo>
                    <a:pt x="3213100" y="22860"/>
                  </a:moveTo>
                  <a:lnTo>
                    <a:pt x="3200400" y="21336"/>
                  </a:lnTo>
                  <a:lnTo>
                    <a:pt x="3205774" y="28782"/>
                  </a:lnTo>
                  <a:lnTo>
                    <a:pt x="3213100" y="22860"/>
                  </a:lnTo>
                  <a:close/>
                </a:path>
                <a:path w="3365500" h="802004">
                  <a:moveTo>
                    <a:pt x="3365500" y="217932"/>
                  </a:moveTo>
                  <a:lnTo>
                    <a:pt x="3365500" y="199644"/>
                  </a:lnTo>
                  <a:lnTo>
                    <a:pt x="3213100" y="6096"/>
                  </a:lnTo>
                  <a:lnTo>
                    <a:pt x="3213100" y="22860"/>
                  </a:lnTo>
                  <a:lnTo>
                    <a:pt x="3205774" y="28782"/>
                  </a:lnTo>
                  <a:lnTo>
                    <a:pt x="3325800" y="195072"/>
                  </a:lnTo>
                  <a:lnTo>
                    <a:pt x="3352800" y="195072"/>
                  </a:lnTo>
                  <a:lnTo>
                    <a:pt x="3352800" y="219456"/>
                  </a:lnTo>
                  <a:lnTo>
                    <a:pt x="3365500" y="217932"/>
                  </a:lnTo>
                  <a:close/>
                </a:path>
                <a:path w="3365500" h="802004">
                  <a:moveTo>
                    <a:pt x="3263900" y="213360"/>
                  </a:moveTo>
                  <a:lnTo>
                    <a:pt x="3251200" y="219456"/>
                  </a:lnTo>
                  <a:lnTo>
                    <a:pt x="3258820" y="219456"/>
                  </a:lnTo>
                  <a:lnTo>
                    <a:pt x="3263900" y="213360"/>
                  </a:lnTo>
                  <a:close/>
                </a:path>
                <a:path w="3365500" h="802004">
                  <a:moveTo>
                    <a:pt x="3258820" y="219456"/>
                  </a:moveTo>
                  <a:lnTo>
                    <a:pt x="3251200" y="219456"/>
                  </a:lnTo>
                  <a:lnTo>
                    <a:pt x="3251200" y="228600"/>
                  </a:lnTo>
                  <a:lnTo>
                    <a:pt x="3258820" y="219456"/>
                  </a:lnTo>
                  <a:close/>
                </a:path>
                <a:path w="3365500" h="802004">
                  <a:moveTo>
                    <a:pt x="3263900" y="219456"/>
                  </a:moveTo>
                  <a:lnTo>
                    <a:pt x="3263900" y="213360"/>
                  </a:lnTo>
                  <a:lnTo>
                    <a:pt x="3258820" y="219456"/>
                  </a:lnTo>
                  <a:lnTo>
                    <a:pt x="3263900" y="219456"/>
                  </a:lnTo>
                  <a:close/>
                </a:path>
                <a:path w="3365500" h="802004">
                  <a:moveTo>
                    <a:pt x="3352800" y="195072"/>
                  </a:moveTo>
                  <a:lnTo>
                    <a:pt x="3325800" y="195072"/>
                  </a:lnTo>
                  <a:lnTo>
                    <a:pt x="3340100" y="214884"/>
                  </a:lnTo>
                  <a:lnTo>
                    <a:pt x="3352800" y="195072"/>
                  </a:lnTo>
                  <a:close/>
                </a:path>
              </a:pathLst>
            </a:custGeom>
            <a:solidFill>
              <a:srgbClr val="006F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213225" y="2083841"/>
              <a:ext cx="1728470" cy="680720"/>
            </a:xfrm>
            <a:custGeom>
              <a:avLst/>
              <a:gdLst/>
              <a:ahLst/>
              <a:cxnLst/>
              <a:rect l="l" t="t" r="r" b="b"/>
              <a:pathLst>
                <a:path w="1728470" h="680719">
                  <a:moveTo>
                    <a:pt x="1728215" y="510006"/>
                  </a:moveTo>
                  <a:lnTo>
                    <a:pt x="1644395" y="510006"/>
                  </a:lnTo>
                  <a:lnTo>
                    <a:pt x="1627256" y="484080"/>
                  </a:lnTo>
                  <a:lnTo>
                    <a:pt x="1607877" y="458636"/>
                  </a:lnTo>
                  <a:lnTo>
                    <a:pt x="1562616" y="409263"/>
                  </a:lnTo>
                  <a:lnTo>
                    <a:pt x="1509042" y="362023"/>
                  </a:lnTo>
                  <a:lnTo>
                    <a:pt x="1447584" y="317050"/>
                  </a:lnTo>
                  <a:lnTo>
                    <a:pt x="1414033" y="295455"/>
                  </a:lnTo>
                  <a:lnTo>
                    <a:pt x="1378673" y="274479"/>
                  </a:lnTo>
                  <a:lnTo>
                    <a:pt x="1341556" y="254136"/>
                  </a:lnTo>
                  <a:lnTo>
                    <a:pt x="1302737" y="234444"/>
                  </a:lnTo>
                  <a:lnTo>
                    <a:pt x="1262270" y="215421"/>
                  </a:lnTo>
                  <a:lnTo>
                    <a:pt x="1220207" y="197082"/>
                  </a:lnTo>
                  <a:lnTo>
                    <a:pt x="1176603" y="179444"/>
                  </a:lnTo>
                  <a:lnTo>
                    <a:pt x="1131512" y="162526"/>
                  </a:lnTo>
                  <a:lnTo>
                    <a:pt x="1084987" y="146342"/>
                  </a:lnTo>
                  <a:lnTo>
                    <a:pt x="1037081" y="130911"/>
                  </a:lnTo>
                  <a:lnTo>
                    <a:pt x="987850" y="116249"/>
                  </a:lnTo>
                  <a:lnTo>
                    <a:pt x="937345" y="102373"/>
                  </a:lnTo>
                  <a:lnTo>
                    <a:pt x="885622" y="89299"/>
                  </a:lnTo>
                  <a:lnTo>
                    <a:pt x="832733" y="77045"/>
                  </a:lnTo>
                  <a:lnTo>
                    <a:pt x="778732" y="65628"/>
                  </a:lnTo>
                  <a:lnTo>
                    <a:pt x="723674" y="55064"/>
                  </a:lnTo>
                  <a:lnTo>
                    <a:pt x="667611" y="45370"/>
                  </a:lnTo>
                  <a:lnTo>
                    <a:pt x="610598" y="36563"/>
                  </a:lnTo>
                  <a:lnTo>
                    <a:pt x="552688" y="28660"/>
                  </a:lnTo>
                  <a:lnTo>
                    <a:pt x="493934" y="21678"/>
                  </a:lnTo>
                  <a:lnTo>
                    <a:pt x="434392" y="15633"/>
                  </a:lnTo>
                  <a:lnTo>
                    <a:pt x="374113" y="10543"/>
                  </a:lnTo>
                  <a:lnTo>
                    <a:pt x="313153" y="6424"/>
                  </a:lnTo>
                  <a:lnTo>
                    <a:pt x="251564" y="3294"/>
                  </a:lnTo>
                  <a:lnTo>
                    <a:pt x="189401" y="1168"/>
                  </a:lnTo>
                  <a:lnTo>
                    <a:pt x="126716" y="65"/>
                  </a:lnTo>
                  <a:lnTo>
                    <a:pt x="63565" y="0"/>
                  </a:lnTo>
                  <a:lnTo>
                    <a:pt x="0" y="990"/>
                  </a:lnTo>
                  <a:lnTo>
                    <a:pt x="63436" y="2897"/>
                  </a:lnTo>
                  <a:lnTo>
                    <a:pt x="126248" y="5836"/>
                  </a:lnTo>
                  <a:lnTo>
                    <a:pt x="188384" y="9788"/>
                  </a:lnTo>
                  <a:lnTo>
                    <a:pt x="249788" y="14736"/>
                  </a:lnTo>
                  <a:lnTo>
                    <a:pt x="310409" y="20661"/>
                  </a:lnTo>
                  <a:lnTo>
                    <a:pt x="370193" y="27545"/>
                  </a:lnTo>
                  <a:lnTo>
                    <a:pt x="429087" y="35370"/>
                  </a:lnTo>
                  <a:lnTo>
                    <a:pt x="487038" y="44119"/>
                  </a:lnTo>
                  <a:lnTo>
                    <a:pt x="543992" y="53772"/>
                  </a:lnTo>
                  <a:lnTo>
                    <a:pt x="599897" y="64313"/>
                  </a:lnTo>
                  <a:lnTo>
                    <a:pt x="654699" y="75723"/>
                  </a:lnTo>
                  <a:lnTo>
                    <a:pt x="708345" y="87983"/>
                  </a:lnTo>
                  <a:lnTo>
                    <a:pt x="760781" y="101076"/>
                  </a:lnTo>
                  <a:lnTo>
                    <a:pt x="811956" y="114984"/>
                  </a:lnTo>
                  <a:lnTo>
                    <a:pt x="861815" y="129689"/>
                  </a:lnTo>
                  <a:lnTo>
                    <a:pt x="910306" y="145172"/>
                  </a:lnTo>
                  <a:lnTo>
                    <a:pt x="957374" y="161415"/>
                  </a:lnTo>
                  <a:lnTo>
                    <a:pt x="1002968" y="178402"/>
                  </a:lnTo>
                  <a:lnTo>
                    <a:pt x="1047033" y="196112"/>
                  </a:lnTo>
                  <a:lnTo>
                    <a:pt x="1089517" y="214529"/>
                  </a:lnTo>
                  <a:lnTo>
                    <a:pt x="1130367" y="233634"/>
                  </a:lnTo>
                  <a:lnTo>
                    <a:pt x="1169528" y="253410"/>
                  </a:lnTo>
                  <a:lnTo>
                    <a:pt x="1206949" y="273837"/>
                  </a:lnTo>
                  <a:lnTo>
                    <a:pt x="1242576" y="294899"/>
                  </a:lnTo>
                  <a:lnTo>
                    <a:pt x="1276355" y="316576"/>
                  </a:lnTo>
                  <a:lnTo>
                    <a:pt x="1308234" y="338852"/>
                  </a:lnTo>
                  <a:lnTo>
                    <a:pt x="1366078" y="385125"/>
                  </a:lnTo>
                  <a:lnTo>
                    <a:pt x="1415682" y="433572"/>
                  </a:lnTo>
                  <a:lnTo>
                    <a:pt x="1456621" y="484051"/>
                  </a:lnTo>
                  <a:lnTo>
                    <a:pt x="1473707" y="510006"/>
                  </a:lnTo>
                  <a:lnTo>
                    <a:pt x="1388363" y="510006"/>
                  </a:lnTo>
                  <a:lnTo>
                    <a:pt x="1609343" y="680694"/>
                  </a:lnTo>
                  <a:lnTo>
                    <a:pt x="1728215" y="510006"/>
                  </a:lnTo>
                  <a:close/>
                </a:path>
              </a:pathLst>
            </a:custGeom>
            <a:solidFill>
              <a:srgbClr val="0098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520062" y="2083308"/>
              <a:ext cx="1778635" cy="681355"/>
            </a:xfrm>
            <a:custGeom>
              <a:avLst/>
              <a:gdLst/>
              <a:ahLst/>
              <a:cxnLst/>
              <a:rect l="l" t="t" r="r" b="b"/>
              <a:pathLst>
                <a:path w="1778635" h="681355">
                  <a:moveTo>
                    <a:pt x="1778507" y="0"/>
                  </a:moveTo>
                  <a:lnTo>
                    <a:pt x="1609343" y="0"/>
                  </a:lnTo>
                  <a:lnTo>
                    <a:pt x="1542921" y="567"/>
                  </a:lnTo>
                  <a:lnTo>
                    <a:pt x="1477190" y="2256"/>
                  </a:lnTo>
                  <a:lnTo>
                    <a:pt x="1412202" y="5045"/>
                  </a:lnTo>
                  <a:lnTo>
                    <a:pt x="1348008" y="8910"/>
                  </a:lnTo>
                  <a:lnTo>
                    <a:pt x="1284660" y="13832"/>
                  </a:lnTo>
                  <a:lnTo>
                    <a:pt x="1222209" y="19787"/>
                  </a:lnTo>
                  <a:lnTo>
                    <a:pt x="1160707" y="26753"/>
                  </a:lnTo>
                  <a:lnTo>
                    <a:pt x="1100206" y="34710"/>
                  </a:lnTo>
                  <a:lnTo>
                    <a:pt x="1040755" y="43635"/>
                  </a:lnTo>
                  <a:lnTo>
                    <a:pt x="982408" y="53506"/>
                  </a:lnTo>
                  <a:lnTo>
                    <a:pt x="925215" y="64302"/>
                  </a:lnTo>
                  <a:lnTo>
                    <a:pt x="869228" y="76000"/>
                  </a:lnTo>
                  <a:lnTo>
                    <a:pt x="814498" y="88579"/>
                  </a:lnTo>
                  <a:lnTo>
                    <a:pt x="761077" y="102016"/>
                  </a:lnTo>
                  <a:lnTo>
                    <a:pt x="709017" y="116291"/>
                  </a:lnTo>
                  <a:lnTo>
                    <a:pt x="658367" y="131380"/>
                  </a:lnTo>
                  <a:lnTo>
                    <a:pt x="609181" y="147263"/>
                  </a:lnTo>
                  <a:lnTo>
                    <a:pt x="561510" y="163918"/>
                  </a:lnTo>
                  <a:lnTo>
                    <a:pt x="515404" y="181322"/>
                  </a:lnTo>
                  <a:lnTo>
                    <a:pt x="470915" y="199453"/>
                  </a:lnTo>
                  <a:lnTo>
                    <a:pt x="428096" y="218290"/>
                  </a:lnTo>
                  <a:lnTo>
                    <a:pt x="386996" y="237812"/>
                  </a:lnTo>
                  <a:lnTo>
                    <a:pt x="347669" y="257995"/>
                  </a:lnTo>
                  <a:lnTo>
                    <a:pt x="310164" y="278818"/>
                  </a:lnTo>
                  <a:lnTo>
                    <a:pt x="274534" y="300260"/>
                  </a:lnTo>
                  <a:lnTo>
                    <a:pt x="240830" y="322299"/>
                  </a:lnTo>
                  <a:lnTo>
                    <a:pt x="209103" y="344912"/>
                  </a:lnTo>
                  <a:lnTo>
                    <a:pt x="151787" y="391774"/>
                  </a:lnTo>
                  <a:lnTo>
                    <a:pt x="102998" y="440673"/>
                  </a:lnTo>
                  <a:lnTo>
                    <a:pt x="63147" y="491433"/>
                  </a:lnTo>
                  <a:lnTo>
                    <a:pt x="32646" y="543880"/>
                  </a:lnTo>
                  <a:lnTo>
                    <a:pt x="11907" y="597838"/>
                  </a:lnTo>
                  <a:lnTo>
                    <a:pt x="1340" y="653133"/>
                  </a:lnTo>
                  <a:lnTo>
                    <a:pt x="0" y="681227"/>
                  </a:lnTo>
                  <a:lnTo>
                    <a:pt x="169163" y="681227"/>
                  </a:lnTo>
                  <a:lnTo>
                    <a:pt x="170506" y="653133"/>
                  </a:lnTo>
                  <a:lnTo>
                    <a:pt x="174501" y="625330"/>
                  </a:lnTo>
                  <a:lnTo>
                    <a:pt x="190236" y="570681"/>
                  </a:lnTo>
                  <a:lnTo>
                    <a:pt x="215954" y="517457"/>
                  </a:lnTo>
                  <a:lnTo>
                    <a:pt x="251240" y="465831"/>
                  </a:lnTo>
                  <a:lnTo>
                    <a:pt x="295679" y="415980"/>
                  </a:lnTo>
                  <a:lnTo>
                    <a:pt x="348857" y="368077"/>
                  </a:lnTo>
                  <a:lnTo>
                    <a:pt x="410358" y="322299"/>
                  </a:lnTo>
                  <a:lnTo>
                    <a:pt x="444100" y="300260"/>
                  </a:lnTo>
                  <a:lnTo>
                    <a:pt x="479767" y="278818"/>
                  </a:lnTo>
                  <a:lnTo>
                    <a:pt x="517308" y="257995"/>
                  </a:lnTo>
                  <a:lnTo>
                    <a:pt x="556670" y="237812"/>
                  </a:lnTo>
                  <a:lnTo>
                    <a:pt x="597801" y="218290"/>
                  </a:lnTo>
                  <a:lnTo>
                    <a:pt x="640651" y="199453"/>
                  </a:lnTo>
                  <a:lnTo>
                    <a:pt x="685166" y="181322"/>
                  </a:lnTo>
                  <a:lnTo>
                    <a:pt x="731296" y="163918"/>
                  </a:lnTo>
                  <a:lnTo>
                    <a:pt x="778988" y="147263"/>
                  </a:lnTo>
                  <a:lnTo>
                    <a:pt x="828190" y="131380"/>
                  </a:lnTo>
                  <a:lnTo>
                    <a:pt x="878850" y="116291"/>
                  </a:lnTo>
                  <a:lnTo>
                    <a:pt x="930918" y="102016"/>
                  </a:lnTo>
                  <a:lnTo>
                    <a:pt x="984339" y="88579"/>
                  </a:lnTo>
                  <a:lnTo>
                    <a:pt x="1039064" y="76000"/>
                  </a:lnTo>
                  <a:lnTo>
                    <a:pt x="1095040" y="64302"/>
                  </a:lnTo>
                  <a:lnTo>
                    <a:pt x="1152215" y="53506"/>
                  </a:lnTo>
                  <a:lnTo>
                    <a:pt x="1210537" y="43635"/>
                  </a:lnTo>
                  <a:lnTo>
                    <a:pt x="1269955" y="34710"/>
                  </a:lnTo>
                  <a:lnTo>
                    <a:pt x="1330416" y="26753"/>
                  </a:lnTo>
                  <a:lnTo>
                    <a:pt x="1391869" y="19787"/>
                  </a:lnTo>
                  <a:lnTo>
                    <a:pt x="1454262" y="13832"/>
                  </a:lnTo>
                  <a:lnTo>
                    <a:pt x="1517542" y="8910"/>
                  </a:lnTo>
                  <a:lnTo>
                    <a:pt x="1581659" y="5045"/>
                  </a:lnTo>
                  <a:lnTo>
                    <a:pt x="1646560" y="2256"/>
                  </a:lnTo>
                  <a:lnTo>
                    <a:pt x="1712194" y="567"/>
                  </a:lnTo>
                  <a:lnTo>
                    <a:pt x="1778507" y="0"/>
                  </a:lnTo>
                  <a:close/>
                </a:path>
              </a:pathLst>
            </a:custGeom>
            <a:solidFill>
              <a:srgbClr val="007B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506346" y="2071116"/>
              <a:ext cx="3441700" cy="706120"/>
            </a:xfrm>
            <a:custGeom>
              <a:avLst/>
              <a:gdLst/>
              <a:ahLst/>
              <a:cxnLst/>
              <a:rect l="l" t="t" r="r" b="b"/>
              <a:pathLst>
                <a:path w="3441700" h="706119">
                  <a:moveTo>
                    <a:pt x="1701800" y="0"/>
                  </a:moveTo>
                  <a:lnTo>
                    <a:pt x="1536700" y="0"/>
                  </a:lnTo>
                  <a:lnTo>
                    <a:pt x="1447800" y="3048"/>
                  </a:lnTo>
                  <a:lnTo>
                    <a:pt x="1371600" y="7620"/>
                  </a:lnTo>
                  <a:lnTo>
                    <a:pt x="1295400" y="13716"/>
                  </a:lnTo>
                  <a:lnTo>
                    <a:pt x="1206500" y="21336"/>
                  </a:lnTo>
                  <a:lnTo>
                    <a:pt x="1130300" y="30480"/>
                  </a:lnTo>
                  <a:lnTo>
                    <a:pt x="1054100" y="41148"/>
                  </a:lnTo>
                  <a:lnTo>
                    <a:pt x="990600" y="53340"/>
                  </a:lnTo>
                  <a:lnTo>
                    <a:pt x="914400" y="67056"/>
                  </a:lnTo>
                  <a:lnTo>
                    <a:pt x="850900" y="82296"/>
                  </a:lnTo>
                  <a:lnTo>
                    <a:pt x="774700" y="99060"/>
                  </a:lnTo>
                  <a:lnTo>
                    <a:pt x="711200" y="115824"/>
                  </a:lnTo>
                  <a:lnTo>
                    <a:pt x="584200" y="155448"/>
                  </a:lnTo>
                  <a:lnTo>
                    <a:pt x="533400" y="176784"/>
                  </a:lnTo>
                  <a:lnTo>
                    <a:pt x="469900" y="199644"/>
                  </a:lnTo>
                  <a:lnTo>
                    <a:pt x="368300" y="248412"/>
                  </a:lnTo>
                  <a:lnTo>
                    <a:pt x="317500" y="274320"/>
                  </a:lnTo>
                  <a:lnTo>
                    <a:pt x="279400" y="301752"/>
                  </a:lnTo>
                  <a:lnTo>
                    <a:pt x="228600" y="329184"/>
                  </a:lnTo>
                  <a:lnTo>
                    <a:pt x="190500" y="358140"/>
                  </a:lnTo>
                  <a:lnTo>
                    <a:pt x="152400" y="388620"/>
                  </a:lnTo>
                  <a:lnTo>
                    <a:pt x="127000" y="419100"/>
                  </a:lnTo>
                  <a:lnTo>
                    <a:pt x="101600" y="451104"/>
                  </a:lnTo>
                  <a:lnTo>
                    <a:pt x="63500" y="483108"/>
                  </a:lnTo>
                  <a:lnTo>
                    <a:pt x="50800" y="516636"/>
                  </a:lnTo>
                  <a:lnTo>
                    <a:pt x="25400" y="550164"/>
                  </a:lnTo>
                  <a:lnTo>
                    <a:pt x="0" y="620268"/>
                  </a:lnTo>
                  <a:lnTo>
                    <a:pt x="0" y="705612"/>
                  </a:lnTo>
                  <a:lnTo>
                    <a:pt x="12700" y="705612"/>
                  </a:lnTo>
                  <a:lnTo>
                    <a:pt x="12700" y="681228"/>
                  </a:lnTo>
                  <a:lnTo>
                    <a:pt x="25400" y="681228"/>
                  </a:lnTo>
                  <a:lnTo>
                    <a:pt x="25400" y="627888"/>
                  </a:lnTo>
                  <a:lnTo>
                    <a:pt x="38100" y="594360"/>
                  </a:lnTo>
                  <a:lnTo>
                    <a:pt x="63500" y="530352"/>
                  </a:lnTo>
                  <a:lnTo>
                    <a:pt x="88900" y="498348"/>
                  </a:lnTo>
                  <a:lnTo>
                    <a:pt x="139700" y="437388"/>
                  </a:lnTo>
                  <a:lnTo>
                    <a:pt x="177800" y="408432"/>
                  </a:lnTo>
                  <a:lnTo>
                    <a:pt x="203200" y="379476"/>
                  </a:lnTo>
                  <a:lnTo>
                    <a:pt x="241300" y="350520"/>
                  </a:lnTo>
                  <a:lnTo>
                    <a:pt x="292100" y="323088"/>
                  </a:lnTo>
                  <a:lnTo>
                    <a:pt x="330200" y="297180"/>
                  </a:lnTo>
                  <a:lnTo>
                    <a:pt x="381000" y="271272"/>
                  </a:lnTo>
                  <a:lnTo>
                    <a:pt x="431800" y="246888"/>
                  </a:lnTo>
                  <a:lnTo>
                    <a:pt x="533400" y="201168"/>
                  </a:lnTo>
                  <a:lnTo>
                    <a:pt x="596900" y="179832"/>
                  </a:lnTo>
                  <a:lnTo>
                    <a:pt x="723900" y="140208"/>
                  </a:lnTo>
                  <a:lnTo>
                    <a:pt x="850900" y="106680"/>
                  </a:lnTo>
                  <a:lnTo>
                    <a:pt x="914400" y="91440"/>
                  </a:lnTo>
                  <a:lnTo>
                    <a:pt x="990600" y="77724"/>
                  </a:lnTo>
                  <a:lnTo>
                    <a:pt x="1066800" y="65532"/>
                  </a:lnTo>
                  <a:lnTo>
                    <a:pt x="1143000" y="54864"/>
                  </a:lnTo>
                  <a:lnTo>
                    <a:pt x="1155700" y="53340"/>
                  </a:lnTo>
                  <a:lnTo>
                    <a:pt x="1231900" y="41148"/>
                  </a:lnTo>
                  <a:lnTo>
                    <a:pt x="1308100" y="30480"/>
                  </a:lnTo>
                  <a:lnTo>
                    <a:pt x="1384300" y="21336"/>
                  </a:lnTo>
                  <a:lnTo>
                    <a:pt x="1460500" y="13716"/>
                  </a:lnTo>
                  <a:lnTo>
                    <a:pt x="1536700" y="7620"/>
                  </a:lnTo>
                  <a:lnTo>
                    <a:pt x="1625600" y="3048"/>
                  </a:lnTo>
                  <a:lnTo>
                    <a:pt x="1701800" y="0"/>
                  </a:lnTo>
                  <a:close/>
                </a:path>
                <a:path w="3441700" h="706119">
                  <a:moveTo>
                    <a:pt x="177800" y="681228"/>
                  </a:moveTo>
                  <a:lnTo>
                    <a:pt x="12700" y="681228"/>
                  </a:lnTo>
                  <a:lnTo>
                    <a:pt x="25400" y="693420"/>
                  </a:lnTo>
                  <a:lnTo>
                    <a:pt x="25400" y="705612"/>
                  </a:lnTo>
                  <a:lnTo>
                    <a:pt x="165100" y="705612"/>
                  </a:lnTo>
                  <a:lnTo>
                    <a:pt x="165100" y="691896"/>
                  </a:lnTo>
                  <a:lnTo>
                    <a:pt x="177800" y="681228"/>
                  </a:lnTo>
                  <a:close/>
                </a:path>
                <a:path w="3441700" h="706119">
                  <a:moveTo>
                    <a:pt x="25400" y="705612"/>
                  </a:moveTo>
                  <a:lnTo>
                    <a:pt x="25400" y="693420"/>
                  </a:lnTo>
                  <a:lnTo>
                    <a:pt x="12700" y="681228"/>
                  </a:lnTo>
                  <a:lnTo>
                    <a:pt x="12700" y="705612"/>
                  </a:lnTo>
                  <a:lnTo>
                    <a:pt x="25400" y="705612"/>
                  </a:lnTo>
                  <a:close/>
                </a:path>
                <a:path w="3441700" h="706119">
                  <a:moveTo>
                    <a:pt x="177800" y="681228"/>
                  </a:moveTo>
                  <a:lnTo>
                    <a:pt x="177800" y="621792"/>
                  </a:lnTo>
                  <a:lnTo>
                    <a:pt x="165100" y="656844"/>
                  </a:lnTo>
                  <a:lnTo>
                    <a:pt x="165100" y="681228"/>
                  </a:lnTo>
                  <a:lnTo>
                    <a:pt x="177800" y="681228"/>
                  </a:lnTo>
                  <a:close/>
                </a:path>
                <a:path w="3441700" h="706119">
                  <a:moveTo>
                    <a:pt x="1790700" y="24384"/>
                  </a:moveTo>
                  <a:lnTo>
                    <a:pt x="1612900" y="24384"/>
                  </a:lnTo>
                  <a:lnTo>
                    <a:pt x="1536700" y="25908"/>
                  </a:lnTo>
                  <a:lnTo>
                    <a:pt x="1371600" y="32004"/>
                  </a:lnTo>
                  <a:lnTo>
                    <a:pt x="1295400" y="38100"/>
                  </a:lnTo>
                  <a:lnTo>
                    <a:pt x="1219200" y="45720"/>
                  </a:lnTo>
                  <a:lnTo>
                    <a:pt x="1155700" y="53340"/>
                  </a:lnTo>
                  <a:lnTo>
                    <a:pt x="1092200" y="67056"/>
                  </a:lnTo>
                  <a:lnTo>
                    <a:pt x="1016000" y="82296"/>
                  </a:lnTo>
                  <a:lnTo>
                    <a:pt x="889000" y="115824"/>
                  </a:lnTo>
                  <a:lnTo>
                    <a:pt x="762000" y="155448"/>
                  </a:lnTo>
                  <a:lnTo>
                    <a:pt x="698500" y="176784"/>
                  </a:lnTo>
                  <a:lnTo>
                    <a:pt x="647700" y="199644"/>
                  </a:lnTo>
                  <a:lnTo>
                    <a:pt x="584200" y="224028"/>
                  </a:lnTo>
                  <a:lnTo>
                    <a:pt x="533400" y="248412"/>
                  </a:lnTo>
                  <a:lnTo>
                    <a:pt x="495300" y="274320"/>
                  </a:lnTo>
                  <a:lnTo>
                    <a:pt x="444500" y="301752"/>
                  </a:lnTo>
                  <a:lnTo>
                    <a:pt x="406400" y="329184"/>
                  </a:lnTo>
                  <a:lnTo>
                    <a:pt x="368300" y="358140"/>
                  </a:lnTo>
                  <a:lnTo>
                    <a:pt x="292100" y="419100"/>
                  </a:lnTo>
                  <a:lnTo>
                    <a:pt x="241300" y="483108"/>
                  </a:lnTo>
                  <a:lnTo>
                    <a:pt x="215900" y="516636"/>
                  </a:lnTo>
                  <a:lnTo>
                    <a:pt x="203200" y="551688"/>
                  </a:lnTo>
                  <a:lnTo>
                    <a:pt x="177800" y="585216"/>
                  </a:lnTo>
                  <a:lnTo>
                    <a:pt x="177800" y="681228"/>
                  </a:lnTo>
                  <a:lnTo>
                    <a:pt x="165100" y="691896"/>
                  </a:lnTo>
                  <a:lnTo>
                    <a:pt x="165100" y="705612"/>
                  </a:lnTo>
                  <a:lnTo>
                    <a:pt x="177800" y="705612"/>
                  </a:lnTo>
                  <a:lnTo>
                    <a:pt x="190500" y="701040"/>
                  </a:lnTo>
                  <a:lnTo>
                    <a:pt x="190500" y="658368"/>
                  </a:lnTo>
                  <a:lnTo>
                    <a:pt x="203200" y="626364"/>
                  </a:lnTo>
                  <a:lnTo>
                    <a:pt x="203200" y="592836"/>
                  </a:lnTo>
                  <a:lnTo>
                    <a:pt x="215900" y="560832"/>
                  </a:lnTo>
                  <a:lnTo>
                    <a:pt x="241300" y="528828"/>
                  </a:lnTo>
                  <a:lnTo>
                    <a:pt x="254000" y="498348"/>
                  </a:lnTo>
                  <a:lnTo>
                    <a:pt x="279400" y="466344"/>
                  </a:lnTo>
                  <a:lnTo>
                    <a:pt x="342900" y="406908"/>
                  </a:lnTo>
                  <a:lnTo>
                    <a:pt x="381000" y="377952"/>
                  </a:lnTo>
                  <a:lnTo>
                    <a:pt x="457200" y="323088"/>
                  </a:lnTo>
                  <a:lnTo>
                    <a:pt x="508000" y="297180"/>
                  </a:lnTo>
                  <a:lnTo>
                    <a:pt x="546100" y="271272"/>
                  </a:lnTo>
                  <a:lnTo>
                    <a:pt x="647700" y="222504"/>
                  </a:lnTo>
                  <a:lnTo>
                    <a:pt x="711200" y="201168"/>
                  </a:lnTo>
                  <a:lnTo>
                    <a:pt x="762000" y="179832"/>
                  </a:lnTo>
                  <a:lnTo>
                    <a:pt x="889000" y="140208"/>
                  </a:lnTo>
                  <a:lnTo>
                    <a:pt x="1016000" y="106680"/>
                  </a:lnTo>
                  <a:lnTo>
                    <a:pt x="1092200" y="91440"/>
                  </a:lnTo>
                  <a:lnTo>
                    <a:pt x="1168400" y="77724"/>
                  </a:lnTo>
                  <a:lnTo>
                    <a:pt x="1231900" y="65532"/>
                  </a:lnTo>
                  <a:lnTo>
                    <a:pt x="1308100" y="54864"/>
                  </a:lnTo>
                  <a:lnTo>
                    <a:pt x="1384300" y="45720"/>
                  </a:lnTo>
                  <a:lnTo>
                    <a:pt x="1460500" y="38100"/>
                  </a:lnTo>
                  <a:lnTo>
                    <a:pt x="1536700" y="32004"/>
                  </a:lnTo>
                  <a:lnTo>
                    <a:pt x="1701800" y="25908"/>
                  </a:lnTo>
                  <a:lnTo>
                    <a:pt x="1790700" y="24384"/>
                  </a:lnTo>
                  <a:close/>
                </a:path>
                <a:path w="3441700" h="706119">
                  <a:moveTo>
                    <a:pt x="2243666" y="52832"/>
                  </a:moveTo>
                  <a:lnTo>
                    <a:pt x="2146300" y="36576"/>
                  </a:lnTo>
                  <a:lnTo>
                    <a:pt x="2019300" y="21336"/>
                  </a:lnTo>
                  <a:lnTo>
                    <a:pt x="1892300" y="9144"/>
                  </a:lnTo>
                  <a:lnTo>
                    <a:pt x="1701800" y="0"/>
                  </a:lnTo>
                  <a:lnTo>
                    <a:pt x="1625600" y="3048"/>
                  </a:lnTo>
                  <a:lnTo>
                    <a:pt x="1536700" y="7620"/>
                  </a:lnTo>
                  <a:lnTo>
                    <a:pt x="1460500" y="13716"/>
                  </a:lnTo>
                  <a:lnTo>
                    <a:pt x="1384300" y="21336"/>
                  </a:lnTo>
                  <a:lnTo>
                    <a:pt x="1308100" y="30480"/>
                  </a:lnTo>
                  <a:lnTo>
                    <a:pt x="1231900" y="41148"/>
                  </a:lnTo>
                  <a:lnTo>
                    <a:pt x="1155700" y="53340"/>
                  </a:lnTo>
                  <a:lnTo>
                    <a:pt x="1219200" y="45720"/>
                  </a:lnTo>
                  <a:lnTo>
                    <a:pt x="1295400" y="38100"/>
                  </a:lnTo>
                  <a:lnTo>
                    <a:pt x="1371600" y="32004"/>
                  </a:lnTo>
                  <a:lnTo>
                    <a:pt x="1536700" y="25908"/>
                  </a:lnTo>
                  <a:lnTo>
                    <a:pt x="1612900" y="24384"/>
                  </a:lnTo>
                  <a:lnTo>
                    <a:pt x="1790700" y="24384"/>
                  </a:lnTo>
                  <a:lnTo>
                    <a:pt x="1917700" y="27432"/>
                  </a:lnTo>
                  <a:lnTo>
                    <a:pt x="1993900" y="30480"/>
                  </a:lnTo>
                  <a:lnTo>
                    <a:pt x="2120900" y="39624"/>
                  </a:lnTo>
                  <a:lnTo>
                    <a:pt x="2184400" y="45720"/>
                  </a:lnTo>
                  <a:lnTo>
                    <a:pt x="2243666" y="52832"/>
                  </a:lnTo>
                  <a:close/>
                </a:path>
                <a:path w="3441700" h="706119">
                  <a:moveTo>
                    <a:pt x="3347720" y="510540"/>
                  </a:moveTo>
                  <a:lnTo>
                    <a:pt x="3340100" y="501396"/>
                  </a:lnTo>
                  <a:lnTo>
                    <a:pt x="3314700" y="460248"/>
                  </a:lnTo>
                  <a:lnTo>
                    <a:pt x="3251200" y="391668"/>
                  </a:lnTo>
                  <a:lnTo>
                    <a:pt x="3238500" y="379476"/>
                  </a:lnTo>
                  <a:lnTo>
                    <a:pt x="3213100" y="367284"/>
                  </a:lnTo>
                  <a:lnTo>
                    <a:pt x="3200400" y="353568"/>
                  </a:lnTo>
                  <a:lnTo>
                    <a:pt x="3175000" y="329184"/>
                  </a:lnTo>
                  <a:lnTo>
                    <a:pt x="3136900" y="306324"/>
                  </a:lnTo>
                  <a:lnTo>
                    <a:pt x="3098800" y="281940"/>
                  </a:lnTo>
                  <a:lnTo>
                    <a:pt x="3060700" y="260604"/>
                  </a:lnTo>
                  <a:lnTo>
                    <a:pt x="3009900" y="237744"/>
                  </a:lnTo>
                  <a:lnTo>
                    <a:pt x="2971800" y="217932"/>
                  </a:lnTo>
                  <a:lnTo>
                    <a:pt x="2870200" y="178308"/>
                  </a:lnTo>
                  <a:lnTo>
                    <a:pt x="2832100" y="160020"/>
                  </a:lnTo>
                  <a:lnTo>
                    <a:pt x="2781300" y="143256"/>
                  </a:lnTo>
                  <a:lnTo>
                    <a:pt x="2717800" y="126492"/>
                  </a:lnTo>
                  <a:lnTo>
                    <a:pt x="2616200" y="96012"/>
                  </a:lnTo>
                  <a:lnTo>
                    <a:pt x="2552700" y="82296"/>
                  </a:lnTo>
                  <a:lnTo>
                    <a:pt x="2438400" y="57912"/>
                  </a:lnTo>
                  <a:lnTo>
                    <a:pt x="2311400" y="36576"/>
                  </a:lnTo>
                  <a:lnTo>
                    <a:pt x="2120900" y="13716"/>
                  </a:lnTo>
                  <a:lnTo>
                    <a:pt x="1993900" y="4572"/>
                  </a:lnTo>
                  <a:lnTo>
                    <a:pt x="1917700" y="1524"/>
                  </a:lnTo>
                  <a:lnTo>
                    <a:pt x="1854200" y="0"/>
                  </a:lnTo>
                  <a:lnTo>
                    <a:pt x="1701800" y="0"/>
                  </a:lnTo>
                  <a:lnTo>
                    <a:pt x="1892300" y="9144"/>
                  </a:lnTo>
                  <a:lnTo>
                    <a:pt x="2019300" y="21336"/>
                  </a:lnTo>
                  <a:lnTo>
                    <a:pt x="2146300" y="36576"/>
                  </a:lnTo>
                  <a:lnTo>
                    <a:pt x="2209800" y="45720"/>
                  </a:lnTo>
                  <a:lnTo>
                    <a:pt x="2243666" y="52832"/>
                  </a:lnTo>
                  <a:lnTo>
                    <a:pt x="2247900" y="53340"/>
                  </a:lnTo>
                  <a:lnTo>
                    <a:pt x="2374900" y="71628"/>
                  </a:lnTo>
                  <a:lnTo>
                    <a:pt x="2438400" y="82296"/>
                  </a:lnTo>
                  <a:lnTo>
                    <a:pt x="2489200" y="94488"/>
                  </a:lnTo>
                  <a:lnTo>
                    <a:pt x="2552700" y="106680"/>
                  </a:lnTo>
                  <a:lnTo>
                    <a:pt x="2603500" y="120396"/>
                  </a:lnTo>
                  <a:lnTo>
                    <a:pt x="2667000" y="135636"/>
                  </a:lnTo>
                  <a:lnTo>
                    <a:pt x="2768600" y="166116"/>
                  </a:lnTo>
                  <a:lnTo>
                    <a:pt x="2870200" y="202692"/>
                  </a:lnTo>
                  <a:lnTo>
                    <a:pt x="2908300" y="220980"/>
                  </a:lnTo>
                  <a:lnTo>
                    <a:pt x="2959100" y="240792"/>
                  </a:lnTo>
                  <a:lnTo>
                    <a:pt x="2997200" y="260604"/>
                  </a:lnTo>
                  <a:lnTo>
                    <a:pt x="3048000" y="281940"/>
                  </a:lnTo>
                  <a:lnTo>
                    <a:pt x="3086100" y="304800"/>
                  </a:lnTo>
                  <a:lnTo>
                    <a:pt x="3124200" y="326136"/>
                  </a:lnTo>
                  <a:lnTo>
                    <a:pt x="3149600" y="350520"/>
                  </a:lnTo>
                  <a:lnTo>
                    <a:pt x="3187700" y="373380"/>
                  </a:lnTo>
                  <a:lnTo>
                    <a:pt x="3200400" y="385572"/>
                  </a:lnTo>
                  <a:lnTo>
                    <a:pt x="3213100" y="399288"/>
                  </a:lnTo>
                  <a:lnTo>
                    <a:pt x="3263900" y="435864"/>
                  </a:lnTo>
                  <a:lnTo>
                    <a:pt x="3276600" y="449580"/>
                  </a:lnTo>
                  <a:lnTo>
                    <a:pt x="3289300" y="461772"/>
                  </a:lnTo>
                  <a:lnTo>
                    <a:pt x="3314700" y="502920"/>
                  </a:lnTo>
                  <a:lnTo>
                    <a:pt x="3327400" y="515112"/>
                  </a:lnTo>
                  <a:lnTo>
                    <a:pt x="3340100" y="530352"/>
                  </a:lnTo>
                  <a:lnTo>
                    <a:pt x="3340100" y="510540"/>
                  </a:lnTo>
                  <a:lnTo>
                    <a:pt x="3347720" y="510540"/>
                  </a:lnTo>
                  <a:close/>
                </a:path>
                <a:path w="3441700" h="706119">
                  <a:moveTo>
                    <a:pt x="3187700" y="533400"/>
                  </a:moveTo>
                  <a:lnTo>
                    <a:pt x="3187700" y="516636"/>
                  </a:lnTo>
                  <a:lnTo>
                    <a:pt x="3162300" y="489204"/>
                  </a:lnTo>
                  <a:lnTo>
                    <a:pt x="3136900" y="448056"/>
                  </a:lnTo>
                  <a:lnTo>
                    <a:pt x="3124200" y="435864"/>
                  </a:lnTo>
                  <a:lnTo>
                    <a:pt x="3111500" y="422148"/>
                  </a:lnTo>
                  <a:lnTo>
                    <a:pt x="3098800" y="409956"/>
                  </a:lnTo>
                  <a:lnTo>
                    <a:pt x="3073400" y="384048"/>
                  </a:lnTo>
                  <a:lnTo>
                    <a:pt x="3035300" y="359664"/>
                  </a:lnTo>
                  <a:lnTo>
                    <a:pt x="3009900" y="336804"/>
                  </a:lnTo>
                  <a:lnTo>
                    <a:pt x="2933700" y="291084"/>
                  </a:lnTo>
                  <a:lnTo>
                    <a:pt x="2819400" y="227076"/>
                  </a:lnTo>
                  <a:lnTo>
                    <a:pt x="2781300" y="208788"/>
                  </a:lnTo>
                  <a:lnTo>
                    <a:pt x="2730500" y="188976"/>
                  </a:lnTo>
                  <a:lnTo>
                    <a:pt x="2692400" y="170688"/>
                  </a:lnTo>
                  <a:lnTo>
                    <a:pt x="2590800" y="137160"/>
                  </a:lnTo>
                  <a:lnTo>
                    <a:pt x="2489200" y="106680"/>
                  </a:lnTo>
                  <a:lnTo>
                    <a:pt x="2425700" y="92964"/>
                  </a:lnTo>
                  <a:lnTo>
                    <a:pt x="2324100" y="68580"/>
                  </a:lnTo>
                  <a:lnTo>
                    <a:pt x="2260600" y="56388"/>
                  </a:lnTo>
                  <a:lnTo>
                    <a:pt x="2243666" y="52832"/>
                  </a:lnTo>
                  <a:lnTo>
                    <a:pt x="2184400" y="45720"/>
                  </a:lnTo>
                  <a:lnTo>
                    <a:pt x="2120900" y="39624"/>
                  </a:lnTo>
                  <a:lnTo>
                    <a:pt x="1993900" y="30480"/>
                  </a:lnTo>
                  <a:lnTo>
                    <a:pt x="1917700" y="27432"/>
                  </a:lnTo>
                  <a:lnTo>
                    <a:pt x="1790700" y="24384"/>
                  </a:lnTo>
                  <a:lnTo>
                    <a:pt x="1701800" y="25908"/>
                  </a:lnTo>
                  <a:lnTo>
                    <a:pt x="1765300" y="27432"/>
                  </a:lnTo>
                  <a:lnTo>
                    <a:pt x="1828800" y="30480"/>
                  </a:lnTo>
                  <a:lnTo>
                    <a:pt x="1955800" y="39624"/>
                  </a:lnTo>
                  <a:lnTo>
                    <a:pt x="2019300" y="47244"/>
                  </a:lnTo>
                  <a:lnTo>
                    <a:pt x="2082800" y="53340"/>
                  </a:lnTo>
                  <a:lnTo>
                    <a:pt x="2197100" y="71628"/>
                  </a:lnTo>
                  <a:lnTo>
                    <a:pt x="2311400" y="92964"/>
                  </a:lnTo>
                  <a:lnTo>
                    <a:pt x="2425700" y="117348"/>
                  </a:lnTo>
                  <a:lnTo>
                    <a:pt x="2476500" y="131064"/>
                  </a:lnTo>
                  <a:lnTo>
                    <a:pt x="2578100" y="161544"/>
                  </a:lnTo>
                  <a:lnTo>
                    <a:pt x="2679700" y="195072"/>
                  </a:lnTo>
                  <a:lnTo>
                    <a:pt x="2730500" y="213360"/>
                  </a:lnTo>
                  <a:lnTo>
                    <a:pt x="2768600" y="231648"/>
                  </a:lnTo>
                  <a:lnTo>
                    <a:pt x="2882900" y="291084"/>
                  </a:lnTo>
                  <a:lnTo>
                    <a:pt x="2921000" y="312420"/>
                  </a:lnTo>
                  <a:lnTo>
                    <a:pt x="2959100" y="335280"/>
                  </a:lnTo>
                  <a:lnTo>
                    <a:pt x="2997200" y="356616"/>
                  </a:lnTo>
                  <a:lnTo>
                    <a:pt x="3022600" y="381000"/>
                  </a:lnTo>
                  <a:lnTo>
                    <a:pt x="3048000" y="403860"/>
                  </a:lnTo>
                  <a:lnTo>
                    <a:pt x="3073400" y="428244"/>
                  </a:lnTo>
                  <a:lnTo>
                    <a:pt x="3098800" y="440436"/>
                  </a:lnTo>
                  <a:lnTo>
                    <a:pt x="3098800" y="452628"/>
                  </a:lnTo>
                  <a:lnTo>
                    <a:pt x="3111500" y="464820"/>
                  </a:lnTo>
                  <a:lnTo>
                    <a:pt x="3124200" y="478536"/>
                  </a:lnTo>
                  <a:lnTo>
                    <a:pt x="3149600" y="502920"/>
                  </a:lnTo>
                  <a:lnTo>
                    <a:pt x="3153127" y="510540"/>
                  </a:lnTo>
                  <a:lnTo>
                    <a:pt x="3175000" y="510540"/>
                  </a:lnTo>
                  <a:lnTo>
                    <a:pt x="3175000" y="534924"/>
                  </a:lnTo>
                  <a:lnTo>
                    <a:pt x="3187700" y="533400"/>
                  </a:lnTo>
                  <a:close/>
                </a:path>
                <a:path w="3441700" h="706119">
                  <a:moveTo>
                    <a:pt x="3175000" y="534924"/>
                  </a:moveTo>
                  <a:lnTo>
                    <a:pt x="3175000" y="510540"/>
                  </a:lnTo>
                  <a:lnTo>
                    <a:pt x="3162300" y="530352"/>
                  </a:lnTo>
                  <a:lnTo>
                    <a:pt x="3153127" y="510540"/>
                  </a:lnTo>
                  <a:lnTo>
                    <a:pt x="3086100" y="510540"/>
                  </a:lnTo>
                  <a:lnTo>
                    <a:pt x="3073400" y="513588"/>
                  </a:lnTo>
                  <a:lnTo>
                    <a:pt x="3073400" y="530352"/>
                  </a:lnTo>
                  <a:lnTo>
                    <a:pt x="3086100" y="533400"/>
                  </a:lnTo>
                  <a:lnTo>
                    <a:pt x="3086690" y="533862"/>
                  </a:lnTo>
                  <a:lnTo>
                    <a:pt x="3098800" y="512064"/>
                  </a:lnTo>
                  <a:lnTo>
                    <a:pt x="3127715" y="534924"/>
                  </a:lnTo>
                  <a:lnTo>
                    <a:pt x="3175000" y="534924"/>
                  </a:lnTo>
                  <a:close/>
                </a:path>
                <a:path w="3441700" h="706119">
                  <a:moveTo>
                    <a:pt x="3088045" y="534924"/>
                  </a:moveTo>
                  <a:lnTo>
                    <a:pt x="3086690" y="533862"/>
                  </a:lnTo>
                  <a:lnTo>
                    <a:pt x="3086100" y="534924"/>
                  </a:lnTo>
                  <a:lnTo>
                    <a:pt x="3088045" y="534924"/>
                  </a:lnTo>
                  <a:close/>
                </a:path>
                <a:path w="3441700" h="706119">
                  <a:moveTo>
                    <a:pt x="3127715" y="534924"/>
                  </a:moveTo>
                  <a:lnTo>
                    <a:pt x="3098800" y="512064"/>
                  </a:lnTo>
                  <a:lnTo>
                    <a:pt x="3086690" y="533862"/>
                  </a:lnTo>
                  <a:lnTo>
                    <a:pt x="3088045" y="534924"/>
                  </a:lnTo>
                  <a:lnTo>
                    <a:pt x="3127715" y="534924"/>
                  </a:lnTo>
                  <a:close/>
                </a:path>
                <a:path w="3441700" h="706119">
                  <a:moveTo>
                    <a:pt x="3307730" y="677242"/>
                  </a:moveTo>
                  <a:lnTo>
                    <a:pt x="3127715" y="534924"/>
                  </a:lnTo>
                  <a:lnTo>
                    <a:pt x="3088045" y="534924"/>
                  </a:lnTo>
                  <a:lnTo>
                    <a:pt x="3302000" y="702564"/>
                  </a:lnTo>
                  <a:lnTo>
                    <a:pt x="3302000" y="685800"/>
                  </a:lnTo>
                  <a:lnTo>
                    <a:pt x="3307730" y="677242"/>
                  </a:lnTo>
                  <a:close/>
                </a:path>
                <a:path w="3441700" h="706119">
                  <a:moveTo>
                    <a:pt x="3175000" y="510540"/>
                  </a:moveTo>
                  <a:lnTo>
                    <a:pt x="3153127" y="510540"/>
                  </a:lnTo>
                  <a:lnTo>
                    <a:pt x="3162300" y="530352"/>
                  </a:lnTo>
                  <a:lnTo>
                    <a:pt x="3175000" y="510540"/>
                  </a:lnTo>
                  <a:close/>
                </a:path>
                <a:path w="3441700" h="706119">
                  <a:moveTo>
                    <a:pt x="3314700" y="682752"/>
                  </a:moveTo>
                  <a:lnTo>
                    <a:pt x="3307730" y="677242"/>
                  </a:lnTo>
                  <a:lnTo>
                    <a:pt x="3302000" y="685800"/>
                  </a:lnTo>
                  <a:lnTo>
                    <a:pt x="3314700" y="682752"/>
                  </a:lnTo>
                  <a:close/>
                </a:path>
                <a:path w="3441700" h="706119">
                  <a:moveTo>
                    <a:pt x="3314700" y="705612"/>
                  </a:moveTo>
                  <a:lnTo>
                    <a:pt x="3314700" y="682752"/>
                  </a:lnTo>
                  <a:lnTo>
                    <a:pt x="3302000" y="685800"/>
                  </a:lnTo>
                  <a:lnTo>
                    <a:pt x="3302000" y="705612"/>
                  </a:lnTo>
                  <a:lnTo>
                    <a:pt x="3314700" y="705612"/>
                  </a:lnTo>
                  <a:close/>
                </a:path>
                <a:path w="3441700" h="706119">
                  <a:moveTo>
                    <a:pt x="3429000" y="547420"/>
                  </a:moveTo>
                  <a:lnTo>
                    <a:pt x="3429000" y="534924"/>
                  </a:lnTo>
                  <a:lnTo>
                    <a:pt x="3403033" y="534924"/>
                  </a:lnTo>
                  <a:lnTo>
                    <a:pt x="3307730" y="677242"/>
                  </a:lnTo>
                  <a:lnTo>
                    <a:pt x="3314700" y="682752"/>
                  </a:lnTo>
                  <a:lnTo>
                    <a:pt x="3314700" y="701040"/>
                  </a:lnTo>
                  <a:lnTo>
                    <a:pt x="3429000" y="547420"/>
                  </a:lnTo>
                  <a:close/>
                </a:path>
                <a:path w="3441700" h="706119">
                  <a:moveTo>
                    <a:pt x="3352800" y="516636"/>
                  </a:moveTo>
                  <a:lnTo>
                    <a:pt x="3347720" y="510540"/>
                  </a:lnTo>
                  <a:lnTo>
                    <a:pt x="3340100" y="510540"/>
                  </a:lnTo>
                  <a:lnTo>
                    <a:pt x="3352800" y="516636"/>
                  </a:lnTo>
                  <a:close/>
                </a:path>
                <a:path w="3441700" h="706119">
                  <a:moveTo>
                    <a:pt x="3352800" y="534924"/>
                  </a:moveTo>
                  <a:lnTo>
                    <a:pt x="3352800" y="516636"/>
                  </a:lnTo>
                  <a:lnTo>
                    <a:pt x="3340100" y="510540"/>
                  </a:lnTo>
                  <a:lnTo>
                    <a:pt x="3340100" y="534924"/>
                  </a:lnTo>
                  <a:lnTo>
                    <a:pt x="3352800" y="534924"/>
                  </a:lnTo>
                  <a:close/>
                </a:path>
                <a:path w="3441700" h="706119">
                  <a:moveTo>
                    <a:pt x="3441700" y="530352"/>
                  </a:moveTo>
                  <a:lnTo>
                    <a:pt x="3441700" y="512064"/>
                  </a:lnTo>
                  <a:lnTo>
                    <a:pt x="3429000" y="510540"/>
                  </a:lnTo>
                  <a:lnTo>
                    <a:pt x="3347720" y="510540"/>
                  </a:lnTo>
                  <a:lnTo>
                    <a:pt x="3352800" y="516636"/>
                  </a:lnTo>
                  <a:lnTo>
                    <a:pt x="3352800" y="534924"/>
                  </a:lnTo>
                  <a:lnTo>
                    <a:pt x="3403033" y="534924"/>
                  </a:lnTo>
                  <a:lnTo>
                    <a:pt x="3416300" y="515112"/>
                  </a:lnTo>
                  <a:lnTo>
                    <a:pt x="3429000" y="534924"/>
                  </a:lnTo>
                  <a:lnTo>
                    <a:pt x="3429000" y="547420"/>
                  </a:lnTo>
                  <a:lnTo>
                    <a:pt x="3441700" y="530352"/>
                  </a:lnTo>
                  <a:close/>
                </a:path>
                <a:path w="3441700" h="706119">
                  <a:moveTo>
                    <a:pt x="3429000" y="534924"/>
                  </a:moveTo>
                  <a:lnTo>
                    <a:pt x="3416300" y="515112"/>
                  </a:lnTo>
                  <a:lnTo>
                    <a:pt x="3403033" y="534924"/>
                  </a:lnTo>
                  <a:lnTo>
                    <a:pt x="3429000" y="534924"/>
                  </a:lnTo>
                  <a:close/>
                </a:path>
              </a:pathLst>
            </a:custGeom>
            <a:solidFill>
              <a:srgbClr val="006F9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637679" y="1476249"/>
            <a:ext cx="6075680" cy="4368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001F5F"/>
                </a:solidFill>
              </a:rPr>
              <a:t>Il</a:t>
            </a:r>
            <a:r>
              <a:rPr dirty="0" sz="2700" spc="4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1F5F"/>
                </a:solidFill>
              </a:rPr>
              <a:t>Sistema</a:t>
            </a:r>
            <a:r>
              <a:rPr dirty="0" sz="2700" spc="6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1F5F"/>
                </a:solidFill>
              </a:rPr>
              <a:t>“FITO-STAND”</a:t>
            </a:r>
            <a:r>
              <a:rPr dirty="0" sz="2700" spc="2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1F5F"/>
                </a:solidFill>
              </a:rPr>
              <a:t>(o</a:t>
            </a:r>
            <a:r>
              <a:rPr dirty="0" sz="2100" spc="4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100" spc="-10">
                <a:solidFill>
                  <a:srgbClr val="001F5F"/>
                </a:solidFill>
              </a:rPr>
              <a:t>“FITO-</a:t>
            </a:r>
            <a:r>
              <a:rPr dirty="0" sz="2100">
                <a:solidFill>
                  <a:srgbClr val="001F5F"/>
                </a:solidFill>
              </a:rPr>
              <a:t>SHELF”)</a:t>
            </a:r>
            <a:r>
              <a:rPr dirty="0" sz="2100" spc="4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1500" spc="-25">
                <a:solidFill>
                  <a:srgbClr val="990032"/>
                </a:solidFill>
              </a:rPr>
              <a:t>(1)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637679" y="2332738"/>
            <a:ext cx="199834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4C65"/>
                </a:solidFill>
                <a:latin typeface="Ebrima"/>
                <a:cs typeface="Ebrima"/>
              </a:rPr>
              <a:t>Sviluppo</a:t>
            </a:r>
            <a:r>
              <a:rPr dirty="0" sz="1800" spc="40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C65"/>
                </a:solidFill>
                <a:latin typeface="Ebrima"/>
                <a:cs typeface="Ebrima"/>
              </a:rPr>
              <a:t>di</a:t>
            </a:r>
            <a:r>
              <a:rPr dirty="0" sz="1800" spc="25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004C65"/>
                </a:solidFill>
                <a:latin typeface="Ebrima"/>
                <a:cs typeface="Ebrima"/>
              </a:rPr>
              <a:t>un’idea:</a:t>
            </a:r>
            <a:endParaRPr sz="180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74700" y="1207007"/>
            <a:ext cx="6174740" cy="3442970"/>
          </a:xfrm>
          <a:custGeom>
            <a:avLst/>
            <a:gdLst/>
            <a:ahLst/>
            <a:cxnLst/>
            <a:rect l="l" t="t" r="r" b="b"/>
            <a:pathLst>
              <a:path w="6174740" h="3442970">
                <a:moveTo>
                  <a:pt x="6174740" y="0"/>
                </a:moveTo>
                <a:lnTo>
                  <a:pt x="720090" y="0"/>
                </a:lnTo>
                <a:lnTo>
                  <a:pt x="480060" y="0"/>
                </a:lnTo>
                <a:lnTo>
                  <a:pt x="480060" y="1159764"/>
                </a:lnTo>
                <a:lnTo>
                  <a:pt x="241300" y="1159764"/>
                </a:lnTo>
                <a:lnTo>
                  <a:pt x="1270" y="1159764"/>
                </a:lnTo>
                <a:lnTo>
                  <a:pt x="0" y="1159764"/>
                </a:lnTo>
                <a:lnTo>
                  <a:pt x="0" y="1371600"/>
                </a:lnTo>
                <a:lnTo>
                  <a:pt x="1270" y="1371600"/>
                </a:lnTo>
                <a:lnTo>
                  <a:pt x="1270" y="3442716"/>
                </a:lnTo>
                <a:lnTo>
                  <a:pt x="241300" y="3442716"/>
                </a:lnTo>
                <a:lnTo>
                  <a:pt x="241300" y="1371600"/>
                </a:lnTo>
                <a:lnTo>
                  <a:pt x="480060" y="1371600"/>
                </a:lnTo>
                <a:lnTo>
                  <a:pt x="720090" y="1371600"/>
                </a:lnTo>
                <a:lnTo>
                  <a:pt x="720090" y="211836"/>
                </a:lnTo>
                <a:lnTo>
                  <a:pt x="6174740" y="211836"/>
                </a:lnTo>
                <a:lnTo>
                  <a:pt x="617474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23468" rIns="0" bIns="0" rtlCol="0" vert="horz">
            <a:spAutoFit/>
          </a:bodyPr>
          <a:lstStyle/>
          <a:p>
            <a:pPr marL="528955">
              <a:lnSpc>
                <a:spcPct val="100000"/>
              </a:lnSpc>
              <a:spcBef>
                <a:spcPts val="100"/>
              </a:spcBef>
            </a:pPr>
            <a:r>
              <a:rPr dirty="0" sz="2700">
                <a:solidFill>
                  <a:srgbClr val="001F5F"/>
                </a:solidFill>
              </a:rPr>
              <a:t>Il</a:t>
            </a:r>
            <a:r>
              <a:rPr dirty="0" sz="2700" spc="4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1F5F"/>
                </a:solidFill>
              </a:rPr>
              <a:t>Sistema</a:t>
            </a:r>
            <a:r>
              <a:rPr dirty="0" sz="2700" spc="7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001F5F"/>
                </a:solidFill>
              </a:rPr>
              <a:t>“FITO-STAND”</a:t>
            </a:r>
            <a:r>
              <a:rPr dirty="0" sz="2700" spc="25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100">
                <a:solidFill>
                  <a:srgbClr val="001F5F"/>
                </a:solidFill>
              </a:rPr>
              <a:t>(o</a:t>
            </a:r>
            <a:r>
              <a:rPr dirty="0" sz="2100" spc="5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dirty="0" sz="2100" spc="-10">
                <a:solidFill>
                  <a:srgbClr val="001F5F"/>
                </a:solidFill>
              </a:rPr>
              <a:t>“FITO-SHELF”)</a:t>
            </a:r>
            <a:endParaRPr sz="2100">
              <a:latin typeface="Times New Roman"/>
              <a:cs typeface="Times New Roman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792102" y="1915668"/>
            <a:ext cx="7832090" cy="4232275"/>
            <a:chOff x="1792102" y="1915668"/>
            <a:chExt cx="7832090" cy="423227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01249" y="1924812"/>
              <a:ext cx="3009900" cy="2008632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792102" y="1915668"/>
              <a:ext cx="3030220" cy="2026920"/>
            </a:xfrm>
            <a:custGeom>
              <a:avLst/>
              <a:gdLst/>
              <a:ahLst/>
              <a:cxnLst/>
              <a:rect l="l" t="t" r="r" b="b"/>
              <a:pathLst>
                <a:path w="3030220" h="2026920">
                  <a:moveTo>
                    <a:pt x="3029712" y="2026920"/>
                  </a:moveTo>
                  <a:lnTo>
                    <a:pt x="3029712" y="0"/>
                  </a:lnTo>
                  <a:lnTo>
                    <a:pt x="0" y="0"/>
                  </a:lnTo>
                  <a:lnTo>
                    <a:pt x="0" y="2026920"/>
                  </a:lnTo>
                  <a:lnTo>
                    <a:pt x="4575" y="2026920"/>
                  </a:lnTo>
                  <a:lnTo>
                    <a:pt x="4575" y="9144"/>
                  </a:lnTo>
                  <a:lnTo>
                    <a:pt x="9147" y="4572"/>
                  </a:lnTo>
                  <a:lnTo>
                    <a:pt x="9147" y="9144"/>
                  </a:lnTo>
                  <a:lnTo>
                    <a:pt x="3019044" y="9144"/>
                  </a:lnTo>
                  <a:lnTo>
                    <a:pt x="3019044" y="4572"/>
                  </a:lnTo>
                  <a:lnTo>
                    <a:pt x="3025140" y="9144"/>
                  </a:lnTo>
                  <a:lnTo>
                    <a:pt x="3025140" y="2026920"/>
                  </a:lnTo>
                  <a:lnTo>
                    <a:pt x="3029712" y="2026920"/>
                  </a:lnTo>
                  <a:close/>
                </a:path>
                <a:path w="3030220" h="2026920">
                  <a:moveTo>
                    <a:pt x="9147" y="9144"/>
                  </a:moveTo>
                  <a:lnTo>
                    <a:pt x="9147" y="4572"/>
                  </a:lnTo>
                  <a:lnTo>
                    <a:pt x="4575" y="9144"/>
                  </a:lnTo>
                  <a:lnTo>
                    <a:pt x="9147" y="9144"/>
                  </a:lnTo>
                  <a:close/>
                </a:path>
                <a:path w="3030220" h="2026920">
                  <a:moveTo>
                    <a:pt x="9147" y="2017776"/>
                  </a:moveTo>
                  <a:lnTo>
                    <a:pt x="9147" y="9144"/>
                  </a:lnTo>
                  <a:lnTo>
                    <a:pt x="4575" y="9144"/>
                  </a:lnTo>
                  <a:lnTo>
                    <a:pt x="4575" y="2017776"/>
                  </a:lnTo>
                  <a:lnTo>
                    <a:pt x="9147" y="2017776"/>
                  </a:lnTo>
                  <a:close/>
                </a:path>
                <a:path w="3030220" h="2026920">
                  <a:moveTo>
                    <a:pt x="3025140" y="2017776"/>
                  </a:moveTo>
                  <a:lnTo>
                    <a:pt x="4575" y="2017776"/>
                  </a:lnTo>
                  <a:lnTo>
                    <a:pt x="9147" y="2022348"/>
                  </a:lnTo>
                  <a:lnTo>
                    <a:pt x="9147" y="2026920"/>
                  </a:lnTo>
                  <a:lnTo>
                    <a:pt x="3019044" y="2026920"/>
                  </a:lnTo>
                  <a:lnTo>
                    <a:pt x="3019044" y="2022348"/>
                  </a:lnTo>
                  <a:lnTo>
                    <a:pt x="3025140" y="2017776"/>
                  </a:lnTo>
                  <a:close/>
                </a:path>
                <a:path w="3030220" h="2026920">
                  <a:moveTo>
                    <a:pt x="9147" y="2026920"/>
                  </a:moveTo>
                  <a:lnTo>
                    <a:pt x="9147" y="2022348"/>
                  </a:lnTo>
                  <a:lnTo>
                    <a:pt x="4575" y="2017776"/>
                  </a:lnTo>
                  <a:lnTo>
                    <a:pt x="4575" y="2026920"/>
                  </a:lnTo>
                  <a:lnTo>
                    <a:pt x="9147" y="2026920"/>
                  </a:lnTo>
                  <a:close/>
                </a:path>
                <a:path w="3030220" h="2026920">
                  <a:moveTo>
                    <a:pt x="3025140" y="9144"/>
                  </a:moveTo>
                  <a:lnTo>
                    <a:pt x="3019044" y="4572"/>
                  </a:lnTo>
                  <a:lnTo>
                    <a:pt x="3019044" y="9144"/>
                  </a:lnTo>
                  <a:lnTo>
                    <a:pt x="3025140" y="9144"/>
                  </a:lnTo>
                  <a:close/>
                </a:path>
                <a:path w="3030220" h="2026920">
                  <a:moveTo>
                    <a:pt x="3025140" y="2017776"/>
                  </a:moveTo>
                  <a:lnTo>
                    <a:pt x="3025140" y="9144"/>
                  </a:lnTo>
                  <a:lnTo>
                    <a:pt x="3019044" y="9144"/>
                  </a:lnTo>
                  <a:lnTo>
                    <a:pt x="3019044" y="2017776"/>
                  </a:lnTo>
                  <a:lnTo>
                    <a:pt x="3025140" y="2017776"/>
                  </a:lnTo>
                  <a:close/>
                </a:path>
                <a:path w="3030220" h="2026920">
                  <a:moveTo>
                    <a:pt x="3025140" y="2026920"/>
                  </a:moveTo>
                  <a:lnTo>
                    <a:pt x="3025140" y="2017776"/>
                  </a:lnTo>
                  <a:lnTo>
                    <a:pt x="3019044" y="2022348"/>
                  </a:lnTo>
                  <a:lnTo>
                    <a:pt x="3019044" y="2026920"/>
                  </a:lnTo>
                  <a:lnTo>
                    <a:pt x="3025140" y="20269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0225" y="2238756"/>
              <a:ext cx="4543044" cy="3898391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5061081" y="2229612"/>
              <a:ext cx="4563110" cy="3918585"/>
            </a:xfrm>
            <a:custGeom>
              <a:avLst/>
              <a:gdLst/>
              <a:ahLst/>
              <a:cxnLst/>
              <a:rect l="l" t="t" r="r" b="b"/>
              <a:pathLst>
                <a:path w="4563109" h="3918585">
                  <a:moveTo>
                    <a:pt x="4562856" y="3918204"/>
                  </a:moveTo>
                  <a:lnTo>
                    <a:pt x="4562856" y="0"/>
                  </a:lnTo>
                  <a:lnTo>
                    <a:pt x="0" y="0"/>
                  </a:lnTo>
                  <a:lnTo>
                    <a:pt x="0" y="3918204"/>
                  </a:lnTo>
                  <a:lnTo>
                    <a:pt x="4572" y="3918204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4552188" y="9144"/>
                  </a:lnTo>
                  <a:lnTo>
                    <a:pt x="4552188" y="4572"/>
                  </a:lnTo>
                  <a:lnTo>
                    <a:pt x="4558284" y="9144"/>
                  </a:lnTo>
                  <a:lnTo>
                    <a:pt x="4558284" y="3918204"/>
                  </a:lnTo>
                  <a:lnTo>
                    <a:pt x="4562856" y="3918204"/>
                  </a:lnTo>
                  <a:close/>
                </a:path>
                <a:path w="4563109" h="3918585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4563109" h="3918585">
                  <a:moveTo>
                    <a:pt x="9144" y="3907536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3907536"/>
                  </a:lnTo>
                  <a:lnTo>
                    <a:pt x="9144" y="3907536"/>
                  </a:lnTo>
                  <a:close/>
                </a:path>
                <a:path w="4563109" h="3918585">
                  <a:moveTo>
                    <a:pt x="4558284" y="3907536"/>
                  </a:moveTo>
                  <a:lnTo>
                    <a:pt x="4572" y="3907536"/>
                  </a:lnTo>
                  <a:lnTo>
                    <a:pt x="9144" y="3913632"/>
                  </a:lnTo>
                  <a:lnTo>
                    <a:pt x="9144" y="3918204"/>
                  </a:lnTo>
                  <a:lnTo>
                    <a:pt x="4552188" y="3918204"/>
                  </a:lnTo>
                  <a:lnTo>
                    <a:pt x="4552188" y="3913632"/>
                  </a:lnTo>
                  <a:lnTo>
                    <a:pt x="4558284" y="3907536"/>
                  </a:lnTo>
                  <a:close/>
                </a:path>
                <a:path w="4563109" h="3918585">
                  <a:moveTo>
                    <a:pt x="9144" y="3918204"/>
                  </a:moveTo>
                  <a:lnTo>
                    <a:pt x="9144" y="3913632"/>
                  </a:lnTo>
                  <a:lnTo>
                    <a:pt x="4572" y="3907536"/>
                  </a:lnTo>
                  <a:lnTo>
                    <a:pt x="4572" y="3918204"/>
                  </a:lnTo>
                  <a:lnTo>
                    <a:pt x="9144" y="3918204"/>
                  </a:lnTo>
                  <a:close/>
                </a:path>
                <a:path w="4563109" h="3918585">
                  <a:moveTo>
                    <a:pt x="4558284" y="9144"/>
                  </a:moveTo>
                  <a:lnTo>
                    <a:pt x="4552188" y="4572"/>
                  </a:lnTo>
                  <a:lnTo>
                    <a:pt x="4552188" y="9144"/>
                  </a:lnTo>
                  <a:lnTo>
                    <a:pt x="4558284" y="9144"/>
                  </a:lnTo>
                  <a:close/>
                </a:path>
                <a:path w="4563109" h="3918585">
                  <a:moveTo>
                    <a:pt x="4558284" y="3907536"/>
                  </a:moveTo>
                  <a:lnTo>
                    <a:pt x="4558284" y="9144"/>
                  </a:lnTo>
                  <a:lnTo>
                    <a:pt x="4552188" y="9144"/>
                  </a:lnTo>
                  <a:lnTo>
                    <a:pt x="4552188" y="3907536"/>
                  </a:lnTo>
                  <a:lnTo>
                    <a:pt x="4558284" y="3907536"/>
                  </a:lnTo>
                  <a:close/>
                </a:path>
                <a:path w="4563109" h="3918585">
                  <a:moveTo>
                    <a:pt x="4558284" y="3918204"/>
                  </a:moveTo>
                  <a:lnTo>
                    <a:pt x="4558284" y="3907536"/>
                  </a:lnTo>
                  <a:lnTo>
                    <a:pt x="4552188" y="3913632"/>
                  </a:lnTo>
                  <a:lnTo>
                    <a:pt x="4552188" y="3918204"/>
                  </a:lnTo>
                  <a:lnTo>
                    <a:pt x="4558284" y="3918204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875668" y="5032248"/>
              <a:ext cx="862965" cy="722630"/>
            </a:xfrm>
            <a:custGeom>
              <a:avLst/>
              <a:gdLst/>
              <a:ahLst/>
              <a:cxnLst/>
              <a:rect l="l" t="t" r="r" b="b"/>
              <a:pathLst>
                <a:path w="862964" h="722629">
                  <a:moveTo>
                    <a:pt x="862580" y="361187"/>
                  </a:moveTo>
                  <a:lnTo>
                    <a:pt x="501392" y="0"/>
                  </a:lnTo>
                  <a:lnTo>
                    <a:pt x="501392" y="181355"/>
                  </a:lnTo>
                  <a:lnTo>
                    <a:pt x="0" y="181355"/>
                  </a:lnTo>
                  <a:lnTo>
                    <a:pt x="0" y="542543"/>
                  </a:lnTo>
                  <a:lnTo>
                    <a:pt x="501392" y="542543"/>
                  </a:lnTo>
                  <a:lnTo>
                    <a:pt x="501392" y="722375"/>
                  </a:lnTo>
                  <a:lnTo>
                    <a:pt x="862580" y="361187"/>
                  </a:lnTo>
                  <a:close/>
                </a:path>
              </a:pathLst>
            </a:custGeom>
            <a:solidFill>
              <a:srgbClr val="C1F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865001" y="5009388"/>
              <a:ext cx="887094" cy="768350"/>
            </a:xfrm>
            <a:custGeom>
              <a:avLst/>
              <a:gdLst/>
              <a:ahLst/>
              <a:cxnLst/>
              <a:rect l="l" t="t" r="r" b="b"/>
              <a:pathLst>
                <a:path w="887095" h="768350">
                  <a:moveTo>
                    <a:pt x="512060" y="195072"/>
                  </a:moveTo>
                  <a:lnTo>
                    <a:pt x="0" y="195072"/>
                  </a:lnTo>
                  <a:lnTo>
                    <a:pt x="0" y="574548"/>
                  </a:lnTo>
                  <a:lnTo>
                    <a:pt x="10668" y="574548"/>
                  </a:lnTo>
                  <a:lnTo>
                    <a:pt x="10668" y="213360"/>
                  </a:lnTo>
                  <a:lnTo>
                    <a:pt x="19812" y="204216"/>
                  </a:lnTo>
                  <a:lnTo>
                    <a:pt x="19812" y="213360"/>
                  </a:lnTo>
                  <a:lnTo>
                    <a:pt x="502916" y="213360"/>
                  </a:lnTo>
                  <a:lnTo>
                    <a:pt x="502916" y="204216"/>
                  </a:lnTo>
                  <a:lnTo>
                    <a:pt x="512060" y="195072"/>
                  </a:lnTo>
                  <a:close/>
                </a:path>
                <a:path w="887095" h="768350">
                  <a:moveTo>
                    <a:pt x="19812" y="213360"/>
                  </a:moveTo>
                  <a:lnTo>
                    <a:pt x="19812" y="204216"/>
                  </a:lnTo>
                  <a:lnTo>
                    <a:pt x="10668" y="213360"/>
                  </a:lnTo>
                  <a:lnTo>
                    <a:pt x="19812" y="213360"/>
                  </a:lnTo>
                  <a:close/>
                </a:path>
                <a:path w="887095" h="768350">
                  <a:moveTo>
                    <a:pt x="19812" y="556260"/>
                  </a:moveTo>
                  <a:lnTo>
                    <a:pt x="19812" y="213360"/>
                  </a:lnTo>
                  <a:lnTo>
                    <a:pt x="10668" y="213360"/>
                  </a:lnTo>
                  <a:lnTo>
                    <a:pt x="10668" y="556260"/>
                  </a:lnTo>
                  <a:lnTo>
                    <a:pt x="19812" y="556260"/>
                  </a:lnTo>
                  <a:close/>
                </a:path>
                <a:path w="887095" h="768350">
                  <a:moveTo>
                    <a:pt x="522728" y="722376"/>
                  </a:moveTo>
                  <a:lnTo>
                    <a:pt x="522728" y="556260"/>
                  </a:lnTo>
                  <a:lnTo>
                    <a:pt x="10668" y="556260"/>
                  </a:lnTo>
                  <a:lnTo>
                    <a:pt x="19812" y="565404"/>
                  </a:lnTo>
                  <a:lnTo>
                    <a:pt x="19812" y="574548"/>
                  </a:lnTo>
                  <a:lnTo>
                    <a:pt x="502916" y="574548"/>
                  </a:lnTo>
                  <a:lnTo>
                    <a:pt x="502916" y="565404"/>
                  </a:lnTo>
                  <a:lnTo>
                    <a:pt x="512060" y="574548"/>
                  </a:lnTo>
                  <a:lnTo>
                    <a:pt x="512060" y="733044"/>
                  </a:lnTo>
                  <a:lnTo>
                    <a:pt x="522728" y="722376"/>
                  </a:lnTo>
                  <a:close/>
                </a:path>
                <a:path w="887095" h="768350">
                  <a:moveTo>
                    <a:pt x="19812" y="574548"/>
                  </a:moveTo>
                  <a:lnTo>
                    <a:pt x="19812" y="565404"/>
                  </a:lnTo>
                  <a:lnTo>
                    <a:pt x="10668" y="556260"/>
                  </a:lnTo>
                  <a:lnTo>
                    <a:pt x="10668" y="574548"/>
                  </a:lnTo>
                  <a:lnTo>
                    <a:pt x="19812" y="574548"/>
                  </a:lnTo>
                  <a:close/>
                </a:path>
                <a:path w="887095" h="768350">
                  <a:moveTo>
                    <a:pt x="886964" y="384048"/>
                  </a:moveTo>
                  <a:lnTo>
                    <a:pt x="502916" y="0"/>
                  </a:lnTo>
                  <a:lnTo>
                    <a:pt x="502916" y="195072"/>
                  </a:lnTo>
                  <a:lnTo>
                    <a:pt x="505964" y="195072"/>
                  </a:lnTo>
                  <a:lnTo>
                    <a:pt x="505964" y="30480"/>
                  </a:lnTo>
                  <a:lnTo>
                    <a:pt x="522728" y="22860"/>
                  </a:lnTo>
                  <a:lnTo>
                    <a:pt x="522728" y="47244"/>
                  </a:lnTo>
                  <a:lnTo>
                    <a:pt x="860294" y="384810"/>
                  </a:lnTo>
                  <a:lnTo>
                    <a:pt x="867152" y="377952"/>
                  </a:lnTo>
                  <a:lnTo>
                    <a:pt x="867152" y="403860"/>
                  </a:lnTo>
                  <a:lnTo>
                    <a:pt x="886964" y="384048"/>
                  </a:lnTo>
                  <a:close/>
                </a:path>
                <a:path w="887095" h="768350">
                  <a:moveTo>
                    <a:pt x="512060" y="213360"/>
                  </a:moveTo>
                  <a:lnTo>
                    <a:pt x="512060" y="195072"/>
                  </a:lnTo>
                  <a:lnTo>
                    <a:pt x="502916" y="204216"/>
                  </a:lnTo>
                  <a:lnTo>
                    <a:pt x="502916" y="213360"/>
                  </a:lnTo>
                  <a:lnTo>
                    <a:pt x="512060" y="213360"/>
                  </a:lnTo>
                  <a:close/>
                </a:path>
                <a:path w="887095" h="768350">
                  <a:moveTo>
                    <a:pt x="512060" y="574548"/>
                  </a:moveTo>
                  <a:lnTo>
                    <a:pt x="502916" y="565404"/>
                  </a:lnTo>
                  <a:lnTo>
                    <a:pt x="502916" y="574548"/>
                  </a:lnTo>
                  <a:lnTo>
                    <a:pt x="512060" y="574548"/>
                  </a:lnTo>
                  <a:close/>
                </a:path>
                <a:path w="887095" h="768350">
                  <a:moveTo>
                    <a:pt x="512060" y="733044"/>
                  </a:moveTo>
                  <a:lnTo>
                    <a:pt x="512060" y="574548"/>
                  </a:lnTo>
                  <a:lnTo>
                    <a:pt x="502916" y="574548"/>
                  </a:lnTo>
                  <a:lnTo>
                    <a:pt x="502916" y="768096"/>
                  </a:lnTo>
                  <a:lnTo>
                    <a:pt x="505964" y="765048"/>
                  </a:lnTo>
                  <a:lnTo>
                    <a:pt x="505964" y="739140"/>
                  </a:lnTo>
                  <a:lnTo>
                    <a:pt x="512060" y="733044"/>
                  </a:lnTo>
                  <a:close/>
                </a:path>
                <a:path w="887095" h="768350">
                  <a:moveTo>
                    <a:pt x="522728" y="47244"/>
                  </a:moveTo>
                  <a:lnTo>
                    <a:pt x="522728" y="22860"/>
                  </a:lnTo>
                  <a:lnTo>
                    <a:pt x="505964" y="30480"/>
                  </a:lnTo>
                  <a:lnTo>
                    <a:pt x="522728" y="47244"/>
                  </a:lnTo>
                  <a:close/>
                </a:path>
                <a:path w="887095" h="768350">
                  <a:moveTo>
                    <a:pt x="522728" y="213360"/>
                  </a:moveTo>
                  <a:lnTo>
                    <a:pt x="522728" y="47244"/>
                  </a:lnTo>
                  <a:lnTo>
                    <a:pt x="505964" y="30480"/>
                  </a:lnTo>
                  <a:lnTo>
                    <a:pt x="505964" y="195072"/>
                  </a:lnTo>
                  <a:lnTo>
                    <a:pt x="512060" y="195072"/>
                  </a:lnTo>
                  <a:lnTo>
                    <a:pt x="512060" y="213360"/>
                  </a:lnTo>
                  <a:lnTo>
                    <a:pt x="522728" y="213360"/>
                  </a:lnTo>
                  <a:close/>
                </a:path>
                <a:path w="887095" h="768350">
                  <a:moveTo>
                    <a:pt x="867152" y="403860"/>
                  </a:moveTo>
                  <a:lnTo>
                    <a:pt x="867152" y="391668"/>
                  </a:lnTo>
                  <a:lnTo>
                    <a:pt x="860294" y="384810"/>
                  </a:lnTo>
                  <a:lnTo>
                    <a:pt x="505964" y="739140"/>
                  </a:lnTo>
                  <a:lnTo>
                    <a:pt x="522728" y="745236"/>
                  </a:lnTo>
                  <a:lnTo>
                    <a:pt x="522728" y="748284"/>
                  </a:lnTo>
                  <a:lnTo>
                    <a:pt x="867152" y="403860"/>
                  </a:lnTo>
                  <a:close/>
                </a:path>
                <a:path w="887095" h="768350">
                  <a:moveTo>
                    <a:pt x="522728" y="748284"/>
                  </a:moveTo>
                  <a:lnTo>
                    <a:pt x="522728" y="745236"/>
                  </a:lnTo>
                  <a:lnTo>
                    <a:pt x="505964" y="739140"/>
                  </a:lnTo>
                  <a:lnTo>
                    <a:pt x="505964" y="765048"/>
                  </a:lnTo>
                  <a:lnTo>
                    <a:pt x="522728" y="748284"/>
                  </a:lnTo>
                  <a:close/>
                </a:path>
                <a:path w="887095" h="768350">
                  <a:moveTo>
                    <a:pt x="867152" y="391668"/>
                  </a:moveTo>
                  <a:lnTo>
                    <a:pt x="867152" y="377952"/>
                  </a:lnTo>
                  <a:lnTo>
                    <a:pt x="860294" y="384810"/>
                  </a:lnTo>
                  <a:lnTo>
                    <a:pt x="867152" y="391668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1302398" y="4534919"/>
            <a:ext cx="34613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990032"/>
                </a:solidFill>
                <a:latin typeface="Ebrima"/>
                <a:cs typeface="Ebrima"/>
              </a:rPr>
              <a:t>Dall’osservazione</a:t>
            </a:r>
            <a:r>
              <a:rPr dirty="0" sz="180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0032"/>
                </a:solidFill>
                <a:latin typeface="Ebrima"/>
                <a:cs typeface="Ebrima"/>
              </a:rPr>
              <a:t>.</a:t>
            </a:r>
            <a:r>
              <a:rPr dirty="0" sz="1800" spc="25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0032"/>
                </a:solidFill>
                <a:latin typeface="Ebrima"/>
                <a:cs typeface="Ebrima"/>
              </a:rPr>
              <a:t>.</a:t>
            </a:r>
            <a:r>
              <a:rPr dirty="0" sz="1800" spc="3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0032"/>
                </a:solidFill>
                <a:latin typeface="Ebrima"/>
                <a:cs typeface="Ebrima"/>
              </a:rPr>
              <a:t>.</a:t>
            </a:r>
            <a:r>
              <a:rPr dirty="0" sz="1800" spc="25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0032"/>
                </a:solidFill>
                <a:latin typeface="Ebrima"/>
                <a:cs typeface="Ebrima"/>
              </a:rPr>
              <a:t>.</a:t>
            </a:r>
            <a:r>
              <a:rPr dirty="0" sz="1800" spc="3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0032"/>
                </a:solidFill>
                <a:latin typeface="Ebrima"/>
                <a:cs typeface="Ebrima"/>
              </a:rPr>
              <a:t>.</a:t>
            </a:r>
            <a:r>
              <a:rPr dirty="0" sz="1800" spc="25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990032"/>
                </a:solidFill>
                <a:latin typeface="Ebrima"/>
                <a:cs typeface="Ebrima"/>
              </a:rPr>
              <a:t>al</a:t>
            </a:r>
            <a:r>
              <a:rPr dirty="0" sz="1800" spc="30">
                <a:solidFill>
                  <a:srgbClr val="990032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990032"/>
                </a:solidFill>
                <a:latin typeface="Ebrima"/>
                <a:cs typeface="Ebrima"/>
              </a:rPr>
              <a:t>concept:</a:t>
            </a:r>
            <a:endParaRPr sz="1800">
              <a:latin typeface="Ebrima"/>
              <a:cs typeface="Ebri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395865" y="1344167"/>
            <a:ext cx="2824480" cy="2750820"/>
          </a:xfrm>
          <a:custGeom>
            <a:avLst/>
            <a:gdLst/>
            <a:ahLst/>
            <a:cxnLst/>
            <a:rect l="l" t="t" r="r" b="b"/>
            <a:pathLst>
              <a:path w="2824479" h="2750820">
                <a:moveTo>
                  <a:pt x="2823968" y="1374647"/>
                </a:moveTo>
                <a:lnTo>
                  <a:pt x="2823149" y="1327404"/>
                </a:lnTo>
                <a:lnTo>
                  <a:pt x="2820709" y="1280559"/>
                </a:lnTo>
                <a:lnTo>
                  <a:pt x="2816675" y="1234138"/>
                </a:lnTo>
                <a:lnTo>
                  <a:pt x="2811073" y="1188167"/>
                </a:lnTo>
                <a:lnTo>
                  <a:pt x="2803928" y="1142672"/>
                </a:lnTo>
                <a:lnTo>
                  <a:pt x="2795268" y="1097678"/>
                </a:lnTo>
                <a:lnTo>
                  <a:pt x="2785119" y="1053211"/>
                </a:lnTo>
                <a:lnTo>
                  <a:pt x="2773507" y="1009297"/>
                </a:lnTo>
                <a:lnTo>
                  <a:pt x="2760458" y="965960"/>
                </a:lnTo>
                <a:lnTo>
                  <a:pt x="2745999" y="923228"/>
                </a:lnTo>
                <a:lnTo>
                  <a:pt x="2730156" y="881124"/>
                </a:lnTo>
                <a:lnTo>
                  <a:pt x="2712955" y="839676"/>
                </a:lnTo>
                <a:lnTo>
                  <a:pt x="2694422" y="798908"/>
                </a:lnTo>
                <a:lnTo>
                  <a:pt x="2674584" y="758847"/>
                </a:lnTo>
                <a:lnTo>
                  <a:pt x="2653467" y="719517"/>
                </a:lnTo>
                <a:lnTo>
                  <a:pt x="2631098" y="680945"/>
                </a:lnTo>
                <a:lnTo>
                  <a:pt x="2607502" y="643156"/>
                </a:lnTo>
                <a:lnTo>
                  <a:pt x="2582706" y="606176"/>
                </a:lnTo>
                <a:lnTo>
                  <a:pt x="2556737" y="570031"/>
                </a:lnTo>
                <a:lnTo>
                  <a:pt x="2529620" y="534745"/>
                </a:lnTo>
                <a:lnTo>
                  <a:pt x="2501381" y="500346"/>
                </a:lnTo>
                <a:lnTo>
                  <a:pt x="2472048" y="466857"/>
                </a:lnTo>
                <a:lnTo>
                  <a:pt x="2441647" y="434305"/>
                </a:lnTo>
                <a:lnTo>
                  <a:pt x="2410203" y="402716"/>
                </a:lnTo>
                <a:lnTo>
                  <a:pt x="2377743" y="372116"/>
                </a:lnTo>
                <a:lnTo>
                  <a:pt x="2344293" y="342529"/>
                </a:lnTo>
                <a:lnTo>
                  <a:pt x="2309880" y="313981"/>
                </a:lnTo>
                <a:lnTo>
                  <a:pt x="2274530" y="286499"/>
                </a:lnTo>
                <a:lnTo>
                  <a:pt x="2238269" y="260108"/>
                </a:lnTo>
                <a:lnTo>
                  <a:pt x="2201123" y="234832"/>
                </a:lnTo>
                <a:lnTo>
                  <a:pt x="2163120" y="210699"/>
                </a:lnTo>
                <a:lnTo>
                  <a:pt x="2124284" y="187734"/>
                </a:lnTo>
                <a:lnTo>
                  <a:pt x="2084643" y="165961"/>
                </a:lnTo>
                <a:lnTo>
                  <a:pt x="2044222" y="145408"/>
                </a:lnTo>
                <a:lnTo>
                  <a:pt x="2003048" y="126099"/>
                </a:lnTo>
                <a:lnTo>
                  <a:pt x="1961148" y="108061"/>
                </a:lnTo>
                <a:lnTo>
                  <a:pt x="1918547" y="91318"/>
                </a:lnTo>
                <a:lnTo>
                  <a:pt x="1875271" y="75896"/>
                </a:lnTo>
                <a:lnTo>
                  <a:pt x="1831348" y="61822"/>
                </a:lnTo>
                <a:lnTo>
                  <a:pt x="1786804" y="49120"/>
                </a:lnTo>
                <a:lnTo>
                  <a:pt x="1741663" y="37817"/>
                </a:lnTo>
                <a:lnTo>
                  <a:pt x="1695954" y="27938"/>
                </a:lnTo>
                <a:lnTo>
                  <a:pt x="1649703" y="19508"/>
                </a:lnTo>
                <a:lnTo>
                  <a:pt x="1602935" y="12553"/>
                </a:lnTo>
                <a:lnTo>
                  <a:pt x="1555676" y="7099"/>
                </a:lnTo>
                <a:lnTo>
                  <a:pt x="1507954" y="3172"/>
                </a:lnTo>
                <a:lnTo>
                  <a:pt x="1459794" y="797"/>
                </a:lnTo>
                <a:lnTo>
                  <a:pt x="1411223" y="0"/>
                </a:lnTo>
                <a:lnTo>
                  <a:pt x="1362746" y="797"/>
                </a:lnTo>
                <a:lnTo>
                  <a:pt x="1314675" y="3172"/>
                </a:lnTo>
                <a:lnTo>
                  <a:pt x="1267038" y="7099"/>
                </a:lnTo>
                <a:lnTo>
                  <a:pt x="1219862" y="12553"/>
                </a:lnTo>
                <a:lnTo>
                  <a:pt x="1173172" y="19508"/>
                </a:lnTo>
                <a:lnTo>
                  <a:pt x="1126994" y="27938"/>
                </a:lnTo>
                <a:lnTo>
                  <a:pt x="1081357" y="37817"/>
                </a:lnTo>
                <a:lnTo>
                  <a:pt x="1036284" y="49120"/>
                </a:lnTo>
                <a:lnTo>
                  <a:pt x="991804" y="61822"/>
                </a:lnTo>
                <a:lnTo>
                  <a:pt x="947942" y="75896"/>
                </a:lnTo>
                <a:lnTo>
                  <a:pt x="904725" y="91318"/>
                </a:lnTo>
                <a:lnTo>
                  <a:pt x="862179" y="108061"/>
                </a:lnTo>
                <a:lnTo>
                  <a:pt x="820330" y="126099"/>
                </a:lnTo>
                <a:lnTo>
                  <a:pt x="779205" y="145408"/>
                </a:lnTo>
                <a:lnTo>
                  <a:pt x="738831" y="165961"/>
                </a:lnTo>
                <a:lnTo>
                  <a:pt x="699233" y="187734"/>
                </a:lnTo>
                <a:lnTo>
                  <a:pt x="660438" y="210699"/>
                </a:lnTo>
                <a:lnTo>
                  <a:pt x="622473" y="234832"/>
                </a:lnTo>
                <a:lnTo>
                  <a:pt x="585364" y="260108"/>
                </a:lnTo>
                <a:lnTo>
                  <a:pt x="549136" y="286499"/>
                </a:lnTo>
                <a:lnTo>
                  <a:pt x="513817" y="313981"/>
                </a:lnTo>
                <a:lnTo>
                  <a:pt x="479433" y="342529"/>
                </a:lnTo>
                <a:lnTo>
                  <a:pt x="446010" y="372116"/>
                </a:lnTo>
                <a:lnTo>
                  <a:pt x="413575" y="402716"/>
                </a:lnTo>
                <a:lnTo>
                  <a:pt x="382154" y="434305"/>
                </a:lnTo>
                <a:lnTo>
                  <a:pt x="351773" y="466857"/>
                </a:lnTo>
                <a:lnTo>
                  <a:pt x="322459" y="500346"/>
                </a:lnTo>
                <a:lnTo>
                  <a:pt x="294238" y="534745"/>
                </a:lnTo>
                <a:lnTo>
                  <a:pt x="267137" y="570031"/>
                </a:lnTo>
                <a:lnTo>
                  <a:pt x="241181" y="606176"/>
                </a:lnTo>
                <a:lnTo>
                  <a:pt x="216398" y="643156"/>
                </a:lnTo>
                <a:lnTo>
                  <a:pt x="192814" y="680945"/>
                </a:lnTo>
                <a:lnTo>
                  <a:pt x="170454" y="719517"/>
                </a:lnTo>
                <a:lnTo>
                  <a:pt x="149346" y="758847"/>
                </a:lnTo>
                <a:lnTo>
                  <a:pt x="129516" y="798908"/>
                </a:lnTo>
                <a:lnTo>
                  <a:pt x="110990" y="839676"/>
                </a:lnTo>
                <a:lnTo>
                  <a:pt x="93794" y="881124"/>
                </a:lnTo>
                <a:lnTo>
                  <a:pt x="77955" y="923228"/>
                </a:lnTo>
                <a:lnTo>
                  <a:pt x="63500" y="965960"/>
                </a:lnTo>
                <a:lnTo>
                  <a:pt x="50454" y="1009297"/>
                </a:lnTo>
                <a:lnTo>
                  <a:pt x="38844" y="1053211"/>
                </a:lnTo>
                <a:lnTo>
                  <a:pt x="28697" y="1097678"/>
                </a:lnTo>
                <a:lnTo>
                  <a:pt x="20038" y="1142672"/>
                </a:lnTo>
                <a:lnTo>
                  <a:pt x="12894" y="1188167"/>
                </a:lnTo>
                <a:lnTo>
                  <a:pt x="7292" y="1234138"/>
                </a:lnTo>
                <a:lnTo>
                  <a:pt x="3258" y="1280559"/>
                </a:lnTo>
                <a:lnTo>
                  <a:pt x="819" y="1327404"/>
                </a:lnTo>
                <a:lnTo>
                  <a:pt x="0" y="1374647"/>
                </a:lnTo>
                <a:lnTo>
                  <a:pt x="819" y="1421984"/>
                </a:lnTo>
                <a:lnTo>
                  <a:pt x="3258" y="1468919"/>
                </a:lnTo>
                <a:lnTo>
                  <a:pt x="7292" y="1515425"/>
                </a:lnTo>
                <a:lnTo>
                  <a:pt x="12894" y="1561478"/>
                </a:lnTo>
                <a:lnTo>
                  <a:pt x="20038" y="1607051"/>
                </a:lnTo>
                <a:lnTo>
                  <a:pt x="28697" y="1652120"/>
                </a:lnTo>
                <a:lnTo>
                  <a:pt x="38844" y="1696658"/>
                </a:lnTo>
                <a:lnTo>
                  <a:pt x="50454" y="1740640"/>
                </a:lnTo>
                <a:lnTo>
                  <a:pt x="63500" y="1784041"/>
                </a:lnTo>
                <a:lnTo>
                  <a:pt x="77955" y="1826835"/>
                </a:lnTo>
                <a:lnTo>
                  <a:pt x="93794" y="1868997"/>
                </a:lnTo>
                <a:lnTo>
                  <a:pt x="110990" y="1910500"/>
                </a:lnTo>
                <a:lnTo>
                  <a:pt x="129516" y="1951320"/>
                </a:lnTo>
                <a:lnTo>
                  <a:pt x="149346" y="1991431"/>
                </a:lnTo>
                <a:lnTo>
                  <a:pt x="170454" y="2030806"/>
                </a:lnTo>
                <a:lnTo>
                  <a:pt x="192814" y="2069422"/>
                </a:lnTo>
                <a:lnTo>
                  <a:pt x="216398" y="2107252"/>
                </a:lnTo>
                <a:lnTo>
                  <a:pt x="241181" y="2144270"/>
                </a:lnTo>
                <a:lnTo>
                  <a:pt x="267137" y="2180452"/>
                </a:lnTo>
                <a:lnTo>
                  <a:pt x="294238" y="2215771"/>
                </a:lnTo>
                <a:lnTo>
                  <a:pt x="322459" y="2250202"/>
                </a:lnTo>
                <a:lnTo>
                  <a:pt x="351773" y="2283720"/>
                </a:lnTo>
                <a:lnTo>
                  <a:pt x="382154" y="2316298"/>
                </a:lnTo>
                <a:lnTo>
                  <a:pt x="413575" y="2347912"/>
                </a:lnTo>
                <a:lnTo>
                  <a:pt x="446010" y="2378536"/>
                </a:lnTo>
                <a:lnTo>
                  <a:pt x="479433" y="2408143"/>
                </a:lnTo>
                <a:lnTo>
                  <a:pt x="513817" y="2436710"/>
                </a:lnTo>
                <a:lnTo>
                  <a:pt x="549136" y="2464210"/>
                </a:lnTo>
                <a:lnTo>
                  <a:pt x="585364" y="2490617"/>
                </a:lnTo>
                <a:lnTo>
                  <a:pt x="622473" y="2515906"/>
                </a:lnTo>
                <a:lnTo>
                  <a:pt x="660438" y="2540052"/>
                </a:lnTo>
                <a:lnTo>
                  <a:pt x="699233" y="2563029"/>
                </a:lnTo>
                <a:lnTo>
                  <a:pt x="738831" y="2584811"/>
                </a:lnTo>
                <a:lnTo>
                  <a:pt x="779205" y="2605373"/>
                </a:lnTo>
                <a:lnTo>
                  <a:pt x="820330" y="2624689"/>
                </a:lnTo>
                <a:lnTo>
                  <a:pt x="862179" y="2642735"/>
                </a:lnTo>
                <a:lnTo>
                  <a:pt x="904725" y="2659483"/>
                </a:lnTo>
                <a:lnTo>
                  <a:pt x="947942" y="2674909"/>
                </a:lnTo>
                <a:lnTo>
                  <a:pt x="991804" y="2688987"/>
                </a:lnTo>
                <a:lnTo>
                  <a:pt x="1036284" y="2701692"/>
                </a:lnTo>
                <a:lnTo>
                  <a:pt x="1081357" y="2712997"/>
                </a:lnTo>
                <a:lnTo>
                  <a:pt x="1126994" y="2722878"/>
                </a:lnTo>
                <a:lnTo>
                  <a:pt x="1173172" y="2731310"/>
                </a:lnTo>
                <a:lnTo>
                  <a:pt x="1219862" y="2738265"/>
                </a:lnTo>
                <a:lnTo>
                  <a:pt x="1267038" y="2743719"/>
                </a:lnTo>
                <a:lnTo>
                  <a:pt x="1314675" y="2747647"/>
                </a:lnTo>
                <a:lnTo>
                  <a:pt x="1362746" y="2750022"/>
                </a:lnTo>
                <a:lnTo>
                  <a:pt x="1411223" y="2750819"/>
                </a:lnTo>
                <a:lnTo>
                  <a:pt x="1459794" y="2750022"/>
                </a:lnTo>
                <a:lnTo>
                  <a:pt x="1507954" y="2747647"/>
                </a:lnTo>
                <a:lnTo>
                  <a:pt x="1555676" y="2743719"/>
                </a:lnTo>
                <a:lnTo>
                  <a:pt x="1602935" y="2738265"/>
                </a:lnTo>
                <a:lnTo>
                  <a:pt x="1649703" y="2731310"/>
                </a:lnTo>
                <a:lnTo>
                  <a:pt x="1695954" y="2722878"/>
                </a:lnTo>
                <a:lnTo>
                  <a:pt x="1741663" y="2712997"/>
                </a:lnTo>
                <a:lnTo>
                  <a:pt x="1786804" y="2701692"/>
                </a:lnTo>
                <a:lnTo>
                  <a:pt x="1831348" y="2688987"/>
                </a:lnTo>
                <a:lnTo>
                  <a:pt x="1875271" y="2674909"/>
                </a:lnTo>
                <a:lnTo>
                  <a:pt x="1918547" y="2659483"/>
                </a:lnTo>
                <a:lnTo>
                  <a:pt x="1961148" y="2642735"/>
                </a:lnTo>
                <a:lnTo>
                  <a:pt x="2003048" y="2624689"/>
                </a:lnTo>
                <a:lnTo>
                  <a:pt x="2044222" y="2605373"/>
                </a:lnTo>
                <a:lnTo>
                  <a:pt x="2084643" y="2584811"/>
                </a:lnTo>
                <a:lnTo>
                  <a:pt x="2124284" y="2563029"/>
                </a:lnTo>
                <a:lnTo>
                  <a:pt x="2163120" y="2540052"/>
                </a:lnTo>
                <a:lnTo>
                  <a:pt x="2201123" y="2515906"/>
                </a:lnTo>
                <a:lnTo>
                  <a:pt x="2238269" y="2490617"/>
                </a:lnTo>
                <a:lnTo>
                  <a:pt x="2274530" y="2464210"/>
                </a:lnTo>
                <a:lnTo>
                  <a:pt x="2309880" y="2436710"/>
                </a:lnTo>
                <a:lnTo>
                  <a:pt x="2344293" y="2408143"/>
                </a:lnTo>
                <a:lnTo>
                  <a:pt x="2377743" y="2378536"/>
                </a:lnTo>
                <a:lnTo>
                  <a:pt x="2410203" y="2347912"/>
                </a:lnTo>
                <a:lnTo>
                  <a:pt x="2441647" y="2316298"/>
                </a:lnTo>
                <a:lnTo>
                  <a:pt x="2472048" y="2283720"/>
                </a:lnTo>
                <a:lnTo>
                  <a:pt x="2501381" y="2250202"/>
                </a:lnTo>
                <a:lnTo>
                  <a:pt x="2529620" y="2215771"/>
                </a:lnTo>
                <a:lnTo>
                  <a:pt x="2556737" y="2180452"/>
                </a:lnTo>
                <a:lnTo>
                  <a:pt x="2582706" y="2144270"/>
                </a:lnTo>
                <a:lnTo>
                  <a:pt x="2607502" y="2107252"/>
                </a:lnTo>
                <a:lnTo>
                  <a:pt x="2631098" y="2069422"/>
                </a:lnTo>
                <a:lnTo>
                  <a:pt x="2653467" y="2030806"/>
                </a:lnTo>
                <a:lnTo>
                  <a:pt x="2674584" y="1991431"/>
                </a:lnTo>
                <a:lnTo>
                  <a:pt x="2694422" y="1951320"/>
                </a:lnTo>
                <a:lnTo>
                  <a:pt x="2712955" y="1910500"/>
                </a:lnTo>
                <a:lnTo>
                  <a:pt x="2730156" y="1868997"/>
                </a:lnTo>
                <a:lnTo>
                  <a:pt x="2745999" y="1826835"/>
                </a:lnTo>
                <a:lnTo>
                  <a:pt x="2760458" y="1784041"/>
                </a:lnTo>
                <a:lnTo>
                  <a:pt x="2773507" y="1740640"/>
                </a:lnTo>
                <a:lnTo>
                  <a:pt x="2785119" y="1696658"/>
                </a:lnTo>
                <a:lnTo>
                  <a:pt x="2795268" y="1652120"/>
                </a:lnTo>
                <a:lnTo>
                  <a:pt x="2803928" y="1607051"/>
                </a:lnTo>
                <a:lnTo>
                  <a:pt x="2811073" y="1561478"/>
                </a:lnTo>
                <a:lnTo>
                  <a:pt x="2816675" y="1515425"/>
                </a:lnTo>
                <a:lnTo>
                  <a:pt x="2820709" y="1468919"/>
                </a:lnTo>
                <a:lnTo>
                  <a:pt x="2823149" y="1421984"/>
                </a:lnTo>
                <a:lnTo>
                  <a:pt x="2823968" y="1374647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85952" rIns="0" bIns="0" rtlCol="0" vert="horz">
            <a:spAutoFit/>
          </a:bodyPr>
          <a:lstStyle/>
          <a:p>
            <a:pPr marL="16954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4C65"/>
                </a:solidFill>
                <a:latin typeface="Arial"/>
                <a:cs typeface="Arial"/>
              </a:rPr>
              <a:t>Movimentazione</a:t>
            </a:r>
            <a:r>
              <a:rPr dirty="0" sz="2400" spc="35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4C65"/>
                </a:solidFill>
                <a:latin typeface="Arial"/>
                <a:cs typeface="Arial"/>
              </a:rPr>
              <a:t>del</a:t>
            </a:r>
            <a:r>
              <a:rPr dirty="0" sz="2400" spc="60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4C65"/>
                </a:solidFill>
                <a:latin typeface="Arial"/>
                <a:cs typeface="Arial"/>
              </a:rPr>
              <a:t>Fitostand</a:t>
            </a:r>
            <a:r>
              <a:rPr dirty="0" sz="2400" spc="40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4C65"/>
                </a:solidFill>
                <a:latin typeface="Arial"/>
                <a:cs typeface="Arial"/>
              </a:rPr>
              <a:t>tramite</a:t>
            </a:r>
            <a:r>
              <a:rPr dirty="0" sz="2400" spc="50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4C65"/>
                </a:solidFill>
                <a:latin typeface="Arial"/>
                <a:cs typeface="Arial"/>
              </a:rPr>
              <a:t>Fork-</a:t>
            </a:r>
            <a:r>
              <a:rPr dirty="0" sz="2400" spc="-20" b="1">
                <a:solidFill>
                  <a:srgbClr val="004C65"/>
                </a:solidFill>
                <a:latin typeface="Arial"/>
                <a:cs typeface="Arial"/>
              </a:rPr>
              <a:t>Lift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83801" y="2097024"/>
            <a:ext cx="3575685" cy="3408045"/>
            <a:chOff x="883801" y="2097024"/>
            <a:chExt cx="3575685" cy="340804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91421" y="2104644"/>
              <a:ext cx="3561588" cy="3393947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883801" y="2097024"/>
              <a:ext cx="3575685" cy="3408045"/>
            </a:xfrm>
            <a:custGeom>
              <a:avLst/>
              <a:gdLst/>
              <a:ahLst/>
              <a:cxnLst/>
              <a:rect l="l" t="t" r="r" b="b"/>
              <a:pathLst>
                <a:path w="3575685" h="3408045">
                  <a:moveTo>
                    <a:pt x="3575301" y="3406140"/>
                  </a:moveTo>
                  <a:lnTo>
                    <a:pt x="3575301" y="1524"/>
                  </a:lnTo>
                  <a:lnTo>
                    <a:pt x="3573777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3406140"/>
                  </a:lnTo>
                  <a:lnTo>
                    <a:pt x="1524" y="3407664"/>
                  </a:lnTo>
                  <a:lnTo>
                    <a:pt x="3048" y="3407664"/>
                  </a:lnTo>
                  <a:lnTo>
                    <a:pt x="3048" y="7620"/>
                  </a:lnTo>
                  <a:lnTo>
                    <a:pt x="7620" y="3048"/>
                  </a:lnTo>
                  <a:lnTo>
                    <a:pt x="7620" y="7620"/>
                  </a:lnTo>
                  <a:lnTo>
                    <a:pt x="3569205" y="7620"/>
                  </a:lnTo>
                  <a:lnTo>
                    <a:pt x="3569205" y="3048"/>
                  </a:lnTo>
                  <a:lnTo>
                    <a:pt x="3572253" y="7620"/>
                  </a:lnTo>
                  <a:lnTo>
                    <a:pt x="3572253" y="3407664"/>
                  </a:lnTo>
                  <a:lnTo>
                    <a:pt x="3573777" y="3407664"/>
                  </a:lnTo>
                  <a:lnTo>
                    <a:pt x="3575301" y="3406140"/>
                  </a:lnTo>
                  <a:close/>
                </a:path>
                <a:path w="3575685" h="3408045">
                  <a:moveTo>
                    <a:pt x="7620" y="7620"/>
                  </a:moveTo>
                  <a:lnTo>
                    <a:pt x="7620" y="3048"/>
                  </a:lnTo>
                  <a:lnTo>
                    <a:pt x="3048" y="7620"/>
                  </a:lnTo>
                  <a:lnTo>
                    <a:pt x="7620" y="7620"/>
                  </a:lnTo>
                  <a:close/>
                </a:path>
                <a:path w="3575685" h="3408045">
                  <a:moveTo>
                    <a:pt x="7620" y="3401568"/>
                  </a:moveTo>
                  <a:lnTo>
                    <a:pt x="7620" y="7620"/>
                  </a:lnTo>
                  <a:lnTo>
                    <a:pt x="3048" y="7620"/>
                  </a:lnTo>
                  <a:lnTo>
                    <a:pt x="3048" y="3401568"/>
                  </a:lnTo>
                  <a:lnTo>
                    <a:pt x="7620" y="3401568"/>
                  </a:lnTo>
                  <a:close/>
                </a:path>
                <a:path w="3575685" h="3408045">
                  <a:moveTo>
                    <a:pt x="3572253" y="3401568"/>
                  </a:moveTo>
                  <a:lnTo>
                    <a:pt x="3048" y="3401568"/>
                  </a:lnTo>
                  <a:lnTo>
                    <a:pt x="7620" y="3404616"/>
                  </a:lnTo>
                  <a:lnTo>
                    <a:pt x="7620" y="3407664"/>
                  </a:lnTo>
                  <a:lnTo>
                    <a:pt x="3569205" y="3407664"/>
                  </a:lnTo>
                  <a:lnTo>
                    <a:pt x="3569205" y="3404616"/>
                  </a:lnTo>
                  <a:lnTo>
                    <a:pt x="3572253" y="3401568"/>
                  </a:lnTo>
                  <a:close/>
                </a:path>
                <a:path w="3575685" h="3408045">
                  <a:moveTo>
                    <a:pt x="7620" y="3407664"/>
                  </a:moveTo>
                  <a:lnTo>
                    <a:pt x="7620" y="3404616"/>
                  </a:lnTo>
                  <a:lnTo>
                    <a:pt x="3048" y="3401568"/>
                  </a:lnTo>
                  <a:lnTo>
                    <a:pt x="3048" y="3407664"/>
                  </a:lnTo>
                  <a:lnTo>
                    <a:pt x="7620" y="3407664"/>
                  </a:lnTo>
                  <a:close/>
                </a:path>
                <a:path w="3575685" h="3408045">
                  <a:moveTo>
                    <a:pt x="3572253" y="7620"/>
                  </a:moveTo>
                  <a:lnTo>
                    <a:pt x="3569205" y="3048"/>
                  </a:lnTo>
                  <a:lnTo>
                    <a:pt x="3569205" y="7620"/>
                  </a:lnTo>
                  <a:lnTo>
                    <a:pt x="3572253" y="7620"/>
                  </a:lnTo>
                  <a:close/>
                </a:path>
                <a:path w="3575685" h="3408045">
                  <a:moveTo>
                    <a:pt x="3572253" y="3401568"/>
                  </a:moveTo>
                  <a:lnTo>
                    <a:pt x="3572253" y="7620"/>
                  </a:lnTo>
                  <a:lnTo>
                    <a:pt x="3569205" y="7620"/>
                  </a:lnTo>
                  <a:lnTo>
                    <a:pt x="3569205" y="3401568"/>
                  </a:lnTo>
                  <a:lnTo>
                    <a:pt x="3572253" y="3401568"/>
                  </a:lnTo>
                  <a:close/>
                </a:path>
                <a:path w="3575685" h="3408045">
                  <a:moveTo>
                    <a:pt x="3572253" y="3407664"/>
                  </a:moveTo>
                  <a:lnTo>
                    <a:pt x="3572253" y="3401568"/>
                  </a:lnTo>
                  <a:lnTo>
                    <a:pt x="3569205" y="3404616"/>
                  </a:lnTo>
                  <a:lnTo>
                    <a:pt x="3569205" y="3407664"/>
                  </a:lnTo>
                  <a:lnTo>
                    <a:pt x="3572253" y="3407664"/>
                  </a:lnTo>
                  <a:close/>
                </a:path>
              </a:pathLst>
            </a:custGeom>
            <a:solidFill>
              <a:srgbClr val="004D6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185045" y="5581908"/>
            <a:ext cx="188404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Profili</a:t>
            </a:r>
            <a:r>
              <a:rPr dirty="0" sz="15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scatolari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dirty="0" sz="15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l‘inserimento</a:t>
            </a:r>
            <a:r>
              <a:rPr dirty="0" sz="1500" spc="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delle</a:t>
            </a:r>
            <a:r>
              <a:rPr dirty="0" sz="15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forcelle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763902" y="2093976"/>
            <a:ext cx="4945380" cy="3420110"/>
            <a:chOff x="4763902" y="2093976"/>
            <a:chExt cx="4945380" cy="342011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69998" y="2100071"/>
              <a:ext cx="4933188" cy="340766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4763902" y="2093976"/>
              <a:ext cx="4945380" cy="3420110"/>
            </a:xfrm>
            <a:custGeom>
              <a:avLst/>
              <a:gdLst/>
              <a:ahLst/>
              <a:cxnLst/>
              <a:rect l="l" t="t" r="r" b="b"/>
              <a:pathLst>
                <a:path w="4945380" h="3420110">
                  <a:moveTo>
                    <a:pt x="4945380" y="3418332"/>
                  </a:moveTo>
                  <a:lnTo>
                    <a:pt x="4945380" y="1524"/>
                  </a:lnTo>
                  <a:lnTo>
                    <a:pt x="4943856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3418332"/>
                  </a:lnTo>
                  <a:lnTo>
                    <a:pt x="1524" y="3419856"/>
                  </a:lnTo>
                  <a:lnTo>
                    <a:pt x="3048" y="3419856"/>
                  </a:lnTo>
                  <a:lnTo>
                    <a:pt x="3048" y="6096"/>
                  </a:lnTo>
                  <a:lnTo>
                    <a:pt x="6096" y="3048"/>
                  </a:lnTo>
                  <a:lnTo>
                    <a:pt x="6096" y="6096"/>
                  </a:lnTo>
                  <a:lnTo>
                    <a:pt x="4939284" y="6096"/>
                  </a:lnTo>
                  <a:lnTo>
                    <a:pt x="4939284" y="3048"/>
                  </a:lnTo>
                  <a:lnTo>
                    <a:pt x="4942332" y="6096"/>
                  </a:lnTo>
                  <a:lnTo>
                    <a:pt x="4942332" y="3419856"/>
                  </a:lnTo>
                  <a:lnTo>
                    <a:pt x="4943856" y="3419856"/>
                  </a:lnTo>
                  <a:lnTo>
                    <a:pt x="4945380" y="3418332"/>
                  </a:lnTo>
                  <a:close/>
                </a:path>
                <a:path w="4945380" h="3420110">
                  <a:moveTo>
                    <a:pt x="6096" y="6096"/>
                  </a:moveTo>
                  <a:lnTo>
                    <a:pt x="6096" y="3048"/>
                  </a:lnTo>
                  <a:lnTo>
                    <a:pt x="3048" y="6096"/>
                  </a:lnTo>
                  <a:lnTo>
                    <a:pt x="6096" y="6096"/>
                  </a:lnTo>
                  <a:close/>
                </a:path>
                <a:path w="4945380" h="3420110">
                  <a:moveTo>
                    <a:pt x="6096" y="3413760"/>
                  </a:moveTo>
                  <a:lnTo>
                    <a:pt x="6096" y="6096"/>
                  </a:lnTo>
                  <a:lnTo>
                    <a:pt x="3048" y="6096"/>
                  </a:lnTo>
                  <a:lnTo>
                    <a:pt x="3048" y="3413760"/>
                  </a:lnTo>
                  <a:lnTo>
                    <a:pt x="6096" y="3413760"/>
                  </a:lnTo>
                  <a:close/>
                </a:path>
                <a:path w="4945380" h="3420110">
                  <a:moveTo>
                    <a:pt x="4942332" y="3413760"/>
                  </a:moveTo>
                  <a:lnTo>
                    <a:pt x="3048" y="3413760"/>
                  </a:lnTo>
                  <a:lnTo>
                    <a:pt x="6096" y="3416808"/>
                  </a:lnTo>
                  <a:lnTo>
                    <a:pt x="6096" y="3419856"/>
                  </a:lnTo>
                  <a:lnTo>
                    <a:pt x="4939284" y="3419856"/>
                  </a:lnTo>
                  <a:lnTo>
                    <a:pt x="4939284" y="3416808"/>
                  </a:lnTo>
                  <a:lnTo>
                    <a:pt x="4942332" y="3413760"/>
                  </a:lnTo>
                  <a:close/>
                </a:path>
                <a:path w="4945380" h="3420110">
                  <a:moveTo>
                    <a:pt x="6096" y="3419856"/>
                  </a:moveTo>
                  <a:lnTo>
                    <a:pt x="6096" y="3416808"/>
                  </a:lnTo>
                  <a:lnTo>
                    <a:pt x="3048" y="3413760"/>
                  </a:lnTo>
                  <a:lnTo>
                    <a:pt x="3048" y="3419856"/>
                  </a:lnTo>
                  <a:lnTo>
                    <a:pt x="6096" y="3419856"/>
                  </a:lnTo>
                  <a:close/>
                </a:path>
                <a:path w="4945380" h="3420110">
                  <a:moveTo>
                    <a:pt x="4942332" y="6096"/>
                  </a:moveTo>
                  <a:lnTo>
                    <a:pt x="4939284" y="3048"/>
                  </a:lnTo>
                  <a:lnTo>
                    <a:pt x="4939284" y="6096"/>
                  </a:lnTo>
                  <a:lnTo>
                    <a:pt x="4942332" y="6096"/>
                  </a:lnTo>
                  <a:close/>
                </a:path>
                <a:path w="4945380" h="3420110">
                  <a:moveTo>
                    <a:pt x="4942332" y="3413760"/>
                  </a:moveTo>
                  <a:lnTo>
                    <a:pt x="4942332" y="6096"/>
                  </a:lnTo>
                  <a:lnTo>
                    <a:pt x="4939284" y="6096"/>
                  </a:lnTo>
                  <a:lnTo>
                    <a:pt x="4939284" y="3413760"/>
                  </a:lnTo>
                  <a:lnTo>
                    <a:pt x="4942332" y="3413760"/>
                  </a:lnTo>
                  <a:close/>
                </a:path>
                <a:path w="4945380" h="3420110">
                  <a:moveTo>
                    <a:pt x="4942332" y="3419856"/>
                  </a:moveTo>
                  <a:lnTo>
                    <a:pt x="4942332" y="3413760"/>
                  </a:lnTo>
                  <a:lnTo>
                    <a:pt x="4939284" y="3416808"/>
                  </a:lnTo>
                  <a:lnTo>
                    <a:pt x="4939284" y="3419856"/>
                  </a:lnTo>
                  <a:lnTo>
                    <a:pt x="4942332" y="3419856"/>
                  </a:lnTo>
                  <a:close/>
                </a:path>
              </a:pathLst>
            </a:custGeom>
            <a:solidFill>
              <a:srgbClr val="004D65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/>
          <p:nvPr/>
        </p:nvSpPr>
        <p:spPr>
          <a:xfrm>
            <a:off x="1926209" y="4786896"/>
            <a:ext cx="881380" cy="866140"/>
          </a:xfrm>
          <a:custGeom>
            <a:avLst/>
            <a:gdLst/>
            <a:ahLst/>
            <a:cxnLst/>
            <a:rect l="l" t="t" r="r" b="b"/>
            <a:pathLst>
              <a:path w="881380" h="866139">
                <a:moveTo>
                  <a:pt x="92964" y="288036"/>
                </a:moveTo>
                <a:lnTo>
                  <a:pt x="41148" y="284988"/>
                </a:lnTo>
                <a:lnTo>
                  <a:pt x="28956" y="487680"/>
                </a:lnTo>
                <a:lnTo>
                  <a:pt x="79248" y="490728"/>
                </a:lnTo>
                <a:lnTo>
                  <a:pt x="92964" y="288036"/>
                </a:lnTo>
                <a:close/>
              </a:path>
              <a:path w="881380" h="866139">
                <a:moveTo>
                  <a:pt x="150876" y="156972"/>
                </a:moveTo>
                <a:lnTo>
                  <a:pt x="85344" y="0"/>
                </a:lnTo>
                <a:lnTo>
                  <a:pt x="0" y="147828"/>
                </a:lnTo>
                <a:lnTo>
                  <a:pt x="51816" y="150964"/>
                </a:lnTo>
                <a:lnTo>
                  <a:pt x="102108" y="154012"/>
                </a:lnTo>
                <a:lnTo>
                  <a:pt x="150876" y="156972"/>
                </a:lnTo>
                <a:close/>
              </a:path>
              <a:path w="881380" h="866139">
                <a:moveTo>
                  <a:pt x="219456" y="762000"/>
                </a:moveTo>
                <a:lnTo>
                  <a:pt x="193548" y="719328"/>
                </a:lnTo>
                <a:lnTo>
                  <a:pt x="59575" y="798550"/>
                </a:lnTo>
                <a:lnTo>
                  <a:pt x="70104" y="643128"/>
                </a:lnTo>
                <a:lnTo>
                  <a:pt x="18288" y="640080"/>
                </a:lnTo>
                <a:lnTo>
                  <a:pt x="6096" y="842772"/>
                </a:lnTo>
                <a:lnTo>
                  <a:pt x="31242" y="844296"/>
                </a:lnTo>
                <a:lnTo>
                  <a:pt x="44196" y="865632"/>
                </a:lnTo>
                <a:lnTo>
                  <a:pt x="219456" y="762000"/>
                </a:lnTo>
                <a:close/>
              </a:path>
              <a:path w="881380" h="866139">
                <a:moveTo>
                  <a:pt x="524256" y="580644"/>
                </a:moveTo>
                <a:lnTo>
                  <a:pt x="498348" y="536448"/>
                </a:lnTo>
                <a:lnTo>
                  <a:pt x="324612" y="641604"/>
                </a:lnTo>
                <a:lnTo>
                  <a:pt x="350520" y="684276"/>
                </a:lnTo>
                <a:lnTo>
                  <a:pt x="524256" y="580644"/>
                </a:lnTo>
                <a:close/>
              </a:path>
              <a:path w="881380" h="866139">
                <a:moveTo>
                  <a:pt x="880872" y="339852"/>
                </a:moveTo>
                <a:lnTo>
                  <a:pt x="710184" y="352044"/>
                </a:lnTo>
                <a:lnTo>
                  <a:pt x="736193" y="395897"/>
                </a:lnTo>
                <a:lnTo>
                  <a:pt x="629412" y="458724"/>
                </a:lnTo>
                <a:lnTo>
                  <a:pt x="655320" y="502920"/>
                </a:lnTo>
                <a:lnTo>
                  <a:pt x="762330" y="439966"/>
                </a:lnTo>
                <a:lnTo>
                  <a:pt x="784860" y="477964"/>
                </a:lnTo>
                <a:lnTo>
                  <a:pt x="787908" y="483108"/>
                </a:lnTo>
                <a:lnTo>
                  <a:pt x="880872" y="33985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774070" y="348995"/>
            <a:ext cx="9144000" cy="6858000"/>
            <a:chOff x="774070" y="348995"/>
            <a:chExt cx="9144000" cy="6858000"/>
          </a:xfrm>
        </p:grpSpPr>
        <p:sp>
          <p:nvSpPr>
            <p:cNvPr id="3" name="object 3" descr=""/>
            <p:cNvSpPr/>
            <p:nvPr/>
          </p:nvSpPr>
          <p:spPr>
            <a:xfrm>
              <a:off x="1062526" y="2337818"/>
              <a:ext cx="3563620" cy="179070"/>
            </a:xfrm>
            <a:custGeom>
              <a:avLst/>
              <a:gdLst/>
              <a:ahLst/>
              <a:cxnLst/>
              <a:rect l="l" t="t" r="r" b="b"/>
              <a:pathLst>
                <a:path w="3563620" h="179069">
                  <a:moveTo>
                    <a:pt x="3563028" y="89341"/>
                  </a:moveTo>
                  <a:lnTo>
                    <a:pt x="3555131" y="39764"/>
                  </a:lnTo>
                  <a:lnTo>
                    <a:pt x="3531440" y="0"/>
                  </a:lnTo>
                  <a:lnTo>
                    <a:pt x="31587" y="0"/>
                  </a:lnTo>
                  <a:lnTo>
                    <a:pt x="7896" y="39764"/>
                  </a:lnTo>
                  <a:lnTo>
                    <a:pt x="0" y="89341"/>
                  </a:lnTo>
                  <a:lnTo>
                    <a:pt x="7896" y="138919"/>
                  </a:lnTo>
                  <a:lnTo>
                    <a:pt x="31587" y="178683"/>
                  </a:lnTo>
                  <a:lnTo>
                    <a:pt x="3531440" y="178683"/>
                  </a:lnTo>
                  <a:lnTo>
                    <a:pt x="3555131" y="138919"/>
                  </a:lnTo>
                  <a:lnTo>
                    <a:pt x="3563028" y="89341"/>
                  </a:lnTo>
                  <a:close/>
                </a:path>
              </a:pathLst>
            </a:custGeom>
            <a:solidFill>
              <a:srgbClr val="FFD100">
                <a:alpha val="3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4070" y="348995"/>
              <a:ext cx="9143999" cy="685799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395865" y="1344168"/>
              <a:ext cx="2824480" cy="2750820"/>
            </a:xfrm>
            <a:custGeom>
              <a:avLst/>
              <a:gdLst/>
              <a:ahLst/>
              <a:cxnLst/>
              <a:rect l="l" t="t" r="r" b="b"/>
              <a:pathLst>
                <a:path w="2824479" h="2750820">
                  <a:moveTo>
                    <a:pt x="2823968" y="1374647"/>
                  </a:moveTo>
                  <a:lnTo>
                    <a:pt x="2823149" y="1327404"/>
                  </a:lnTo>
                  <a:lnTo>
                    <a:pt x="2820709" y="1280559"/>
                  </a:lnTo>
                  <a:lnTo>
                    <a:pt x="2816675" y="1234138"/>
                  </a:lnTo>
                  <a:lnTo>
                    <a:pt x="2811073" y="1188167"/>
                  </a:lnTo>
                  <a:lnTo>
                    <a:pt x="2803928" y="1142672"/>
                  </a:lnTo>
                  <a:lnTo>
                    <a:pt x="2795268" y="1097678"/>
                  </a:lnTo>
                  <a:lnTo>
                    <a:pt x="2785119" y="1053211"/>
                  </a:lnTo>
                  <a:lnTo>
                    <a:pt x="2773507" y="1009297"/>
                  </a:lnTo>
                  <a:lnTo>
                    <a:pt x="2760458" y="965960"/>
                  </a:lnTo>
                  <a:lnTo>
                    <a:pt x="2745999" y="923228"/>
                  </a:lnTo>
                  <a:lnTo>
                    <a:pt x="2730156" y="881124"/>
                  </a:lnTo>
                  <a:lnTo>
                    <a:pt x="2712955" y="839676"/>
                  </a:lnTo>
                  <a:lnTo>
                    <a:pt x="2694422" y="798908"/>
                  </a:lnTo>
                  <a:lnTo>
                    <a:pt x="2674584" y="758847"/>
                  </a:lnTo>
                  <a:lnTo>
                    <a:pt x="2653467" y="719517"/>
                  </a:lnTo>
                  <a:lnTo>
                    <a:pt x="2631098" y="680945"/>
                  </a:lnTo>
                  <a:lnTo>
                    <a:pt x="2607502" y="643156"/>
                  </a:lnTo>
                  <a:lnTo>
                    <a:pt x="2582706" y="606176"/>
                  </a:lnTo>
                  <a:lnTo>
                    <a:pt x="2556737" y="570031"/>
                  </a:lnTo>
                  <a:lnTo>
                    <a:pt x="2529620" y="534745"/>
                  </a:lnTo>
                  <a:lnTo>
                    <a:pt x="2501381" y="500346"/>
                  </a:lnTo>
                  <a:lnTo>
                    <a:pt x="2472048" y="466857"/>
                  </a:lnTo>
                  <a:lnTo>
                    <a:pt x="2441647" y="434305"/>
                  </a:lnTo>
                  <a:lnTo>
                    <a:pt x="2410203" y="402716"/>
                  </a:lnTo>
                  <a:lnTo>
                    <a:pt x="2377743" y="372116"/>
                  </a:lnTo>
                  <a:lnTo>
                    <a:pt x="2344293" y="342529"/>
                  </a:lnTo>
                  <a:lnTo>
                    <a:pt x="2309880" y="313981"/>
                  </a:lnTo>
                  <a:lnTo>
                    <a:pt x="2274530" y="286499"/>
                  </a:lnTo>
                  <a:lnTo>
                    <a:pt x="2238269" y="260108"/>
                  </a:lnTo>
                  <a:lnTo>
                    <a:pt x="2201123" y="234832"/>
                  </a:lnTo>
                  <a:lnTo>
                    <a:pt x="2163120" y="210699"/>
                  </a:lnTo>
                  <a:lnTo>
                    <a:pt x="2124284" y="187734"/>
                  </a:lnTo>
                  <a:lnTo>
                    <a:pt x="2084643" y="165961"/>
                  </a:lnTo>
                  <a:lnTo>
                    <a:pt x="2044222" y="145408"/>
                  </a:lnTo>
                  <a:lnTo>
                    <a:pt x="2003048" y="126099"/>
                  </a:lnTo>
                  <a:lnTo>
                    <a:pt x="1961148" y="108061"/>
                  </a:lnTo>
                  <a:lnTo>
                    <a:pt x="1918547" y="91318"/>
                  </a:lnTo>
                  <a:lnTo>
                    <a:pt x="1875271" y="75896"/>
                  </a:lnTo>
                  <a:lnTo>
                    <a:pt x="1831348" y="61822"/>
                  </a:lnTo>
                  <a:lnTo>
                    <a:pt x="1786804" y="49120"/>
                  </a:lnTo>
                  <a:lnTo>
                    <a:pt x="1741663" y="37817"/>
                  </a:lnTo>
                  <a:lnTo>
                    <a:pt x="1695954" y="27938"/>
                  </a:lnTo>
                  <a:lnTo>
                    <a:pt x="1649703" y="19508"/>
                  </a:lnTo>
                  <a:lnTo>
                    <a:pt x="1602935" y="12553"/>
                  </a:lnTo>
                  <a:lnTo>
                    <a:pt x="1555676" y="7099"/>
                  </a:lnTo>
                  <a:lnTo>
                    <a:pt x="1507954" y="3172"/>
                  </a:lnTo>
                  <a:lnTo>
                    <a:pt x="1459794" y="797"/>
                  </a:lnTo>
                  <a:lnTo>
                    <a:pt x="1411223" y="0"/>
                  </a:lnTo>
                  <a:lnTo>
                    <a:pt x="1362746" y="797"/>
                  </a:lnTo>
                  <a:lnTo>
                    <a:pt x="1314675" y="3172"/>
                  </a:lnTo>
                  <a:lnTo>
                    <a:pt x="1267038" y="7099"/>
                  </a:lnTo>
                  <a:lnTo>
                    <a:pt x="1219862" y="12553"/>
                  </a:lnTo>
                  <a:lnTo>
                    <a:pt x="1173172" y="19508"/>
                  </a:lnTo>
                  <a:lnTo>
                    <a:pt x="1126994" y="27938"/>
                  </a:lnTo>
                  <a:lnTo>
                    <a:pt x="1081357" y="37817"/>
                  </a:lnTo>
                  <a:lnTo>
                    <a:pt x="1036284" y="49120"/>
                  </a:lnTo>
                  <a:lnTo>
                    <a:pt x="991804" y="61822"/>
                  </a:lnTo>
                  <a:lnTo>
                    <a:pt x="947942" y="75896"/>
                  </a:lnTo>
                  <a:lnTo>
                    <a:pt x="904725" y="91318"/>
                  </a:lnTo>
                  <a:lnTo>
                    <a:pt x="862179" y="108061"/>
                  </a:lnTo>
                  <a:lnTo>
                    <a:pt x="820330" y="126099"/>
                  </a:lnTo>
                  <a:lnTo>
                    <a:pt x="779205" y="145408"/>
                  </a:lnTo>
                  <a:lnTo>
                    <a:pt x="738831" y="165961"/>
                  </a:lnTo>
                  <a:lnTo>
                    <a:pt x="699233" y="187734"/>
                  </a:lnTo>
                  <a:lnTo>
                    <a:pt x="660438" y="210699"/>
                  </a:lnTo>
                  <a:lnTo>
                    <a:pt x="622473" y="234832"/>
                  </a:lnTo>
                  <a:lnTo>
                    <a:pt x="585364" y="260108"/>
                  </a:lnTo>
                  <a:lnTo>
                    <a:pt x="549136" y="286499"/>
                  </a:lnTo>
                  <a:lnTo>
                    <a:pt x="513817" y="313981"/>
                  </a:lnTo>
                  <a:lnTo>
                    <a:pt x="479433" y="342529"/>
                  </a:lnTo>
                  <a:lnTo>
                    <a:pt x="446010" y="372116"/>
                  </a:lnTo>
                  <a:lnTo>
                    <a:pt x="413575" y="402716"/>
                  </a:lnTo>
                  <a:lnTo>
                    <a:pt x="382154" y="434305"/>
                  </a:lnTo>
                  <a:lnTo>
                    <a:pt x="351773" y="466857"/>
                  </a:lnTo>
                  <a:lnTo>
                    <a:pt x="322459" y="500346"/>
                  </a:lnTo>
                  <a:lnTo>
                    <a:pt x="294238" y="534745"/>
                  </a:lnTo>
                  <a:lnTo>
                    <a:pt x="267137" y="570031"/>
                  </a:lnTo>
                  <a:lnTo>
                    <a:pt x="241181" y="606176"/>
                  </a:lnTo>
                  <a:lnTo>
                    <a:pt x="216398" y="643156"/>
                  </a:lnTo>
                  <a:lnTo>
                    <a:pt x="192814" y="680945"/>
                  </a:lnTo>
                  <a:lnTo>
                    <a:pt x="170454" y="719517"/>
                  </a:lnTo>
                  <a:lnTo>
                    <a:pt x="149346" y="758847"/>
                  </a:lnTo>
                  <a:lnTo>
                    <a:pt x="129516" y="798908"/>
                  </a:lnTo>
                  <a:lnTo>
                    <a:pt x="110990" y="839676"/>
                  </a:lnTo>
                  <a:lnTo>
                    <a:pt x="93794" y="881124"/>
                  </a:lnTo>
                  <a:lnTo>
                    <a:pt x="77955" y="923228"/>
                  </a:lnTo>
                  <a:lnTo>
                    <a:pt x="63500" y="965960"/>
                  </a:lnTo>
                  <a:lnTo>
                    <a:pt x="50454" y="1009297"/>
                  </a:lnTo>
                  <a:lnTo>
                    <a:pt x="38844" y="1053211"/>
                  </a:lnTo>
                  <a:lnTo>
                    <a:pt x="28697" y="1097678"/>
                  </a:lnTo>
                  <a:lnTo>
                    <a:pt x="20038" y="1142672"/>
                  </a:lnTo>
                  <a:lnTo>
                    <a:pt x="12894" y="1188167"/>
                  </a:lnTo>
                  <a:lnTo>
                    <a:pt x="7292" y="1234138"/>
                  </a:lnTo>
                  <a:lnTo>
                    <a:pt x="3258" y="1280559"/>
                  </a:lnTo>
                  <a:lnTo>
                    <a:pt x="819" y="1327404"/>
                  </a:lnTo>
                  <a:lnTo>
                    <a:pt x="0" y="1374647"/>
                  </a:lnTo>
                  <a:lnTo>
                    <a:pt x="819" y="1421984"/>
                  </a:lnTo>
                  <a:lnTo>
                    <a:pt x="3258" y="1468919"/>
                  </a:lnTo>
                  <a:lnTo>
                    <a:pt x="7292" y="1515425"/>
                  </a:lnTo>
                  <a:lnTo>
                    <a:pt x="12894" y="1561478"/>
                  </a:lnTo>
                  <a:lnTo>
                    <a:pt x="20038" y="1607051"/>
                  </a:lnTo>
                  <a:lnTo>
                    <a:pt x="28697" y="1652120"/>
                  </a:lnTo>
                  <a:lnTo>
                    <a:pt x="38844" y="1696658"/>
                  </a:lnTo>
                  <a:lnTo>
                    <a:pt x="50454" y="1740640"/>
                  </a:lnTo>
                  <a:lnTo>
                    <a:pt x="63500" y="1784041"/>
                  </a:lnTo>
                  <a:lnTo>
                    <a:pt x="77955" y="1826835"/>
                  </a:lnTo>
                  <a:lnTo>
                    <a:pt x="93794" y="1868997"/>
                  </a:lnTo>
                  <a:lnTo>
                    <a:pt x="110990" y="1910500"/>
                  </a:lnTo>
                  <a:lnTo>
                    <a:pt x="129516" y="1951320"/>
                  </a:lnTo>
                  <a:lnTo>
                    <a:pt x="149346" y="1991431"/>
                  </a:lnTo>
                  <a:lnTo>
                    <a:pt x="170454" y="2030806"/>
                  </a:lnTo>
                  <a:lnTo>
                    <a:pt x="192814" y="2069422"/>
                  </a:lnTo>
                  <a:lnTo>
                    <a:pt x="216398" y="2107252"/>
                  </a:lnTo>
                  <a:lnTo>
                    <a:pt x="241181" y="2144270"/>
                  </a:lnTo>
                  <a:lnTo>
                    <a:pt x="267137" y="2180452"/>
                  </a:lnTo>
                  <a:lnTo>
                    <a:pt x="294238" y="2215771"/>
                  </a:lnTo>
                  <a:lnTo>
                    <a:pt x="322459" y="2250202"/>
                  </a:lnTo>
                  <a:lnTo>
                    <a:pt x="351773" y="2283720"/>
                  </a:lnTo>
                  <a:lnTo>
                    <a:pt x="382154" y="2316298"/>
                  </a:lnTo>
                  <a:lnTo>
                    <a:pt x="413575" y="2347912"/>
                  </a:lnTo>
                  <a:lnTo>
                    <a:pt x="446010" y="2378536"/>
                  </a:lnTo>
                  <a:lnTo>
                    <a:pt x="479433" y="2408143"/>
                  </a:lnTo>
                  <a:lnTo>
                    <a:pt x="513817" y="2436710"/>
                  </a:lnTo>
                  <a:lnTo>
                    <a:pt x="549136" y="2464210"/>
                  </a:lnTo>
                  <a:lnTo>
                    <a:pt x="585364" y="2490617"/>
                  </a:lnTo>
                  <a:lnTo>
                    <a:pt x="622473" y="2515906"/>
                  </a:lnTo>
                  <a:lnTo>
                    <a:pt x="660438" y="2540052"/>
                  </a:lnTo>
                  <a:lnTo>
                    <a:pt x="699233" y="2563029"/>
                  </a:lnTo>
                  <a:lnTo>
                    <a:pt x="738831" y="2584811"/>
                  </a:lnTo>
                  <a:lnTo>
                    <a:pt x="779205" y="2605373"/>
                  </a:lnTo>
                  <a:lnTo>
                    <a:pt x="820330" y="2624689"/>
                  </a:lnTo>
                  <a:lnTo>
                    <a:pt x="862179" y="2642735"/>
                  </a:lnTo>
                  <a:lnTo>
                    <a:pt x="904725" y="2659483"/>
                  </a:lnTo>
                  <a:lnTo>
                    <a:pt x="947942" y="2674909"/>
                  </a:lnTo>
                  <a:lnTo>
                    <a:pt x="991804" y="2688987"/>
                  </a:lnTo>
                  <a:lnTo>
                    <a:pt x="1036284" y="2701692"/>
                  </a:lnTo>
                  <a:lnTo>
                    <a:pt x="1081357" y="2712997"/>
                  </a:lnTo>
                  <a:lnTo>
                    <a:pt x="1126994" y="2722878"/>
                  </a:lnTo>
                  <a:lnTo>
                    <a:pt x="1173172" y="2731310"/>
                  </a:lnTo>
                  <a:lnTo>
                    <a:pt x="1219862" y="2738265"/>
                  </a:lnTo>
                  <a:lnTo>
                    <a:pt x="1267038" y="2743719"/>
                  </a:lnTo>
                  <a:lnTo>
                    <a:pt x="1314675" y="2747647"/>
                  </a:lnTo>
                  <a:lnTo>
                    <a:pt x="1362746" y="2750022"/>
                  </a:lnTo>
                  <a:lnTo>
                    <a:pt x="1411223" y="2750819"/>
                  </a:lnTo>
                  <a:lnTo>
                    <a:pt x="1459794" y="2750022"/>
                  </a:lnTo>
                  <a:lnTo>
                    <a:pt x="1507954" y="2747647"/>
                  </a:lnTo>
                  <a:lnTo>
                    <a:pt x="1555676" y="2743719"/>
                  </a:lnTo>
                  <a:lnTo>
                    <a:pt x="1602935" y="2738265"/>
                  </a:lnTo>
                  <a:lnTo>
                    <a:pt x="1649703" y="2731310"/>
                  </a:lnTo>
                  <a:lnTo>
                    <a:pt x="1695954" y="2722878"/>
                  </a:lnTo>
                  <a:lnTo>
                    <a:pt x="1741663" y="2712997"/>
                  </a:lnTo>
                  <a:lnTo>
                    <a:pt x="1786804" y="2701692"/>
                  </a:lnTo>
                  <a:lnTo>
                    <a:pt x="1831348" y="2688987"/>
                  </a:lnTo>
                  <a:lnTo>
                    <a:pt x="1875271" y="2674909"/>
                  </a:lnTo>
                  <a:lnTo>
                    <a:pt x="1918547" y="2659483"/>
                  </a:lnTo>
                  <a:lnTo>
                    <a:pt x="1961148" y="2642735"/>
                  </a:lnTo>
                  <a:lnTo>
                    <a:pt x="2003048" y="2624689"/>
                  </a:lnTo>
                  <a:lnTo>
                    <a:pt x="2044222" y="2605373"/>
                  </a:lnTo>
                  <a:lnTo>
                    <a:pt x="2084643" y="2584811"/>
                  </a:lnTo>
                  <a:lnTo>
                    <a:pt x="2124284" y="2563029"/>
                  </a:lnTo>
                  <a:lnTo>
                    <a:pt x="2163120" y="2540052"/>
                  </a:lnTo>
                  <a:lnTo>
                    <a:pt x="2201123" y="2515906"/>
                  </a:lnTo>
                  <a:lnTo>
                    <a:pt x="2238269" y="2490617"/>
                  </a:lnTo>
                  <a:lnTo>
                    <a:pt x="2274530" y="2464210"/>
                  </a:lnTo>
                  <a:lnTo>
                    <a:pt x="2309880" y="2436710"/>
                  </a:lnTo>
                  <a:lnTo>
                    <a:pt x="2344293" y="2408143"/>
                  </a:lnTo>
                  <a:lnTo>
                    <a:pt x="2377743" y="2378536"/>
                  </a:lnTo>
                  <a:lnTo>
                    <a:pt x="2410203" y="2347912"/>
                  </a:lnTo>
                  <a:lnTo>
                    <a:pt x="2441647" y="2316298"/>
                  </a:lnTo>
                  <a:lnTo>
                    <a:pt x="2472048" y="2283720"/>
                  </a:lnTo>
                  <a:lnTo>
                    <a:pt x="2501381" y="2250202"/>
                  </a:lnTo>
                  <a:lnTo>
                    <a:pt x="2529620" y="2215771"/>
                  </a:lnTo>
                  <a:lnTo>
                    <a:pt x="2556737" y="2180452"/>
                  </a:lnTo>
                  <a:lnTo>
                    <a:pt x="2582706" y="2144270"/>
                  </a:lnTo>
                  <a:lnTo>
                    <a:pt x="2607502" y="2107252"/>
                  </a:lnTo>
                  <a:lnTo>
                    <a:pt x="2631098" y="2069422"/>
                  </a:lnTo>
                  <a:lnTo>
                    <a:pt x="2653467" y="2030806"/>
                  </a:lnTo>
                  <a:lnTo>
                    <a:pt x="2674584" y="1991431"/>
                  </a:lnTo>
                  <a:lnTo>
                    <a:pt x="2694422" y="1951320"/>
                  </a:lnTo>
                  <a:lnTo>
                    <a:pt x="2712955" y="1910500"/>
                  </a:lnTo>
                  <a:lnTo>
                    <a:pt x="2730156" y="1868997"/>
                  </a:lnTo>
                  <a:lnTo>
                    <a:pt x="2745999" y="1826835"/>
                  </a:lnTo>
                  <a:lnTo>
                    <a:pt x="2760458" y="1784041"/>
                  </a:lnTo>
                  <a:lnTo>
                    <a:pt x="2773507" y="1740640"/>
                  </a:lnTo>
                  <a:lnTo>
                    <a:pt x="2785119" y="1696658"/>
                  </a:lnTo>
                  <a:lnTo>
                    <a:pt x="2795268" y="1652120"/>
                  </a:lnTo>
                  <a:lnTo>
                    <a:pt x="2803928" y="1607051"/>
                  </a:lnTo>
                  <a:lnTo>
                    <a:pt x="2811073" y="1561478"/>
                  </a:lnTo>
                  <a:lnTo>
                    <a:pt x="2816675" y="1515425"/>
                  </a:lnTo>
                  <a:lnTo>
                    <a:pt x="2820709" y="1468919"/>
                  </a:lnTo>
                  <a:lnTo>
                    <a:pt x="2823149" y="1421984"/>
                  </a:lnTo>
                  <a:lnTo>
                    <a:pt x="2823968" y="1374647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76490" y="1494537"/>
            <a:ext cx="6050280" cy="720725"/>
          </a:xfrm>
          <a:prstGeom prst="rect"/>
        </p:spPr>
        <p:txBody>
          <a:bodyPr wrap="square" lIns="0" tIns="53975" rIns="0" bIns="0" rtlCol="0" vert="horz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dirty="0" sz="2400" b="1">
                <a:solidFill>
                  <a:srgbClr val="004C65"/>
                </a:solidFill>
                <a:latin typeface="Arial"/>
                <a:cs typeface="Arial"/>
              </a:rPr>
              <a:t>Movimentazione</a:t>
            </a:r>
            <a:r>
              <a:rPr dirty="0" sz="2400" spc="30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4C65"/>
                </a:solidFill>
                <a:latin typeface="Arial"/>
                <a:cs typeface="Arial"/>
              </a:rPr>
              <a:t>del</a:t>
            </a:r>
            <a:r>
              <a:rPr dirty="0" sz="2400" spc="45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4C65"/>
                </a:solidFill>
                <a:latin typeface="Arial"/>
                <a:cs typeface="Arial"/>
              </a:rPr>
              <a:t>Fitostand</a:t>
            </a:r>
            <a:r>
              <a:rPr dirty="0" sz="2400" spc="35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4C65"/>
                </a:solidFill>
                <a:latin typeface="Arial"/>
                <a:cs typeface="Arial"/>
              </a:rPr>
              <a:t>tramite</a:t>
            </a:r>
            <a:r>
              <a:rPr dirty="0" sz="2400" spc="40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2400" spc="-25" b="1">
                <a:solidFill>
                  <a:srgbClr val="004C65"/>
                </a:solidFill>
                <a:latin typeface="Arial"/>
                <a:cs typeface="Arial"/>
              </a:rPr>
              <a:t>gru</a:t>
            </a:r>
            <a:r>
              <a:rPr dirty="0" sz="2400" spc="-25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4C65"/>
                </a:solidFill>
                <a:latin typeface="Arial"/>
                <a:cs typeface="Arial"/>
              </a:rPr>
              <a:t>autocarro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1115446" y="2380488"/>
            <a:ext cx="8702040" cy="3430904"/>
            <a:chOff x="1115446" y="2380488"/>
            <a:chExt cx="8702040" cy="3430904"/>
          </a:xfrm>
        </p:grpSpPr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6406" y="2389631"/>
              <a:ext cx="4821935" cy="341071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4977262" y="2380488"/>
              <a:ext cx="4840605" cy="3429000"/>
            </a:xfrm>
            <a:custGeom>
              <a:avLst/>
              <a:gdLst/>
              <a:ahLst/>
              <a:cxnLst/>
              <a:rect l="l" t="t" r="r" b="b"/>
              <a:pathLst>
                <a:path w="4840605" h="3429000">
                  <a:moveTo>
                    <a:pt x="4840224" y="3425952"/>
                  </a:moveTo>
                  <a:lnTo>
                    <a:pt x="4840224" y="1524"/>
                  </a:lnTo>
                  <a:lnTo>
                    <a:pt x="4837176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3425952"/>
                  </a:lnTo>
                  <a:lnTo>
                    <a:pt x="1524" y="3429000"/>
                  </a:lnTo>
                  <a:lnTo>
                    <a:pt x="4572" y="3429000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4831080" y="9144"/>
                  </a:lnTo>
                  <a:lnTo>
                    <a:pt x="4831080" y="4572"/>
                  </a:lnTo>
                  <a:lnTo>
                    <a:pt x="4835652" y="9144"/>
                  </a:lnTo>
                  <a:lnTo>
                    <a:pt x="4835652" y="3429000"/>
                  </a:lnTo>
                  <a:lnTo>
                    <a:pt x="4837176" y="3429000"/>
                  </a:lnTo>
                  <a:lnTo>
                    <a:pt x="4840224" y="3425952"/>
                  </a:lnTo>
                  <a:close/>
                </a:path>
                <a:path w="4840605" h="3429000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4840605" h="3429000">
                  <a:moveTo>
                    <a:pt x="9144" y="3419856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3419856"/>
                  </a:lnTo>
                  <a:lnTo>
                    <a:pt x="9144" y="3419856"/>
                  </a:lnTo>
                  <a:close/>
                </a:path>
                <a:path w="4840605" h="3429000">
                  <a:moveTo>
                    <a:pt x="4835652" y="3419856"/>
                  </a:moveTo>
                  <a:lnTo>
                    <a:pt x="4572" y="3419856"/>
                  </a:lnTo>
                  <a:lnTo>
                    <a:pt x="9144" y="3424428"/>
                  </a:lnTo>
                  <a:lnTo>
                    <a:pt x="9144" y="3429000"/>
                  </a:lnTo>
                  <a:lnTo>
                    <a:pt x="4831080" y="3429000"/>
                  </a:lnTo>
                  <a:lnTo>
                    <a:pt x="4831080" y="3424428"/>
                  </a:lnTo>
                  <a:lnTo>
                    <a:pt x="4835652" y="3419856"/>
                  </a:lnTo>
                  <a:close/>
                </a:path>
                <a:path w="4840605" h="3429000">
                  <a:moveTo>
                    <a:pt x="9144" y="3429000"/>
                  </a:moveTo>
                  <a:lnTo>
                    <a:pt x="9144" y="3424428"/>
                  </a:lnTo>
                  <a:lnTo>
                    <a:pt x="4572" y="3419856"/>
                  </a:lnTo>
                  <a:lnTo>
                    <a:pt x="4572" y="3429000"/>
                  </a:lnTo>
                  <a:lnTo>
                    <a:pt x="9144" y="3429000"/>
                  </a:lnTo>
                  <a:close/>
                </a:path>
                <a:path w="4840605" h="3429000">
                  <a:moveTo>
                    <a:pt x="4835652" y="9144"/>
                  </a:moveTo>
                  <a:lnTo>
                    <a:pt x="4831080" y="4572"/>
                  </a:lnTo>
                  <a:lnTo>
                    <a:pt x="4831080" y="9144"/>
                  </a:lnTo>
                  <a:lnTo>
                    <a:pt x="4835652" y="9144"/>
                  </a:lnTo>
                  <a:close/>
                </a:path>
                <a:path w="4840605" h="3429000">
                  <a:moveTo>
                    <a:pt x="4835652" y="3419856"/>
                  </a:moveTo>
                  <a:lnTo>
                    <a:pt x="4835652" y="9144"/>
                  </a:lnTo>
                  <a:lnTo>
                    <a:pt x="4831080" y="9144"/>
                  </a:lnTo>
                  <a:lnTo>
                    <a:pt x="4831080" y="3419856"/>
                  </a:lnTo>
                  <a:lnTo>
                    <a:pt x="4835652" y="3419856"/>
                  </a:lnTo>
                  <a:close/>
                </a:path>
                <a:path w="4840605" h="3429000">
                  <a:moveTo>
                    <a:pt x="4835652" y="3429000"/>
                  </a:moveTo>
                  <a:lnTo>
                    <a:pt x="4835652" y="3419856"/>
                  </a:lnTo>
                  <a:lnTo>
                    <a:pt x="4831080" y="3424428"/>
                  </a:lnTo>
                  <a:lnTo>
                    <a:pt x="4831080" y="3429000"/>
                  </a:lnTo>
                  <a:lnTo>
                    <a:pt x="4835652" y="3429000"/>
                  </a:lnTo>
                  <a:close/>
                </a:path>
              </a:pathLst>
            </a:custGeom>
            <a:solidFill>
              <a:srgbClr val="004D6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26117" y="2976372"/>
              <a:ext cx="2961132" cy="282549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115446" y="2967228"/>
              <a:ext cx="2982595" cy="2844165"/>
            </a:xfrm>
            <a:custGeom>
              <a:avLst/>
              <a:gdLst/>
              <a:ahLst/>
              <a:cxnLst/>
              <a:rect l="l" t="t" r="r" b="b"/>
              <a:pathLst>
                <a:path w="2982595" h="2844165">
                  <a:moveTo>
                    <a:pt x="2982468" y="2843784"/>
                  </a:moveTo>
                  <a:lnTo>
                    <a:pt x="2982468" y="0"/>
                  </a:lnTo>
                  <a:lnTo>
                    <a:pt x="0" y="0"/>
                  </a:lnTo>
                  <a:lnTo>
                    <a:pt x="0" y="2843784"/>
                  </a:lnTo>
                  <a:lnTo>
                    <a:pt x="6099" y="2843784"/>
                  </a:lnTo>
                  <a:lnTo>
                    <a:pt x="6099" y="9144"/>
                  </a:lnTo>
                  <a:lnTo>
                    <a:pt x="10671" y="4572"/>
                  </a:lnTo>
                  <a:lnTo>
                    <a:pt x="10671" y="9144"/>
                  </a:lnTo>
                  <a:lnTo>
                    <a:pt x="2971800" y="9144"/>
                  </a:lnTo>
                  <a:lnTo>
                    <a:pt x="2971800" y="4572"/>
                  </a:lnTo>
                  <a:lnTo>
                    <a:pt x="2977896" y="9144"/>
                  </a:lnTo>
                  <a:lnTo>
                    <a:pt x="2977896" y="2843784"/>
                  </a:lnTo>
                  <a:lnTo>
                    <a:pt x="2982468" y="2843784"/>
                  </a:lnTo>
                  <a:close/>
                </a:path>
                <a:path w="2982595" h="2844165">
                  <a:moveTo>
                    <a:pt x="10671" y="9144"/>
                  </a:moveTo>
                  <a:lnTo>
                    <a:pt x="10671" y="4572"/>
                  </a:lnTo>
                  <a:lnTo>
                    <a:pt x="6099" y="9144"/>
                  </a:lnTo>
                  <a:lnTo>
                    <a:pt x="10671" y="9144"/>
                  </a:lnTo>
                  <a:close/>
                </a:path>
                <a:path w="2982595" h="2844165">
                  <a:moveTo>
                    <a:pt x="10671" y="2834640"/>
                  </a:moveTo>
                  <a:lnTo>
                    <a:pt x="10671" y="9144"/>
                  </a:lnTo>
                  <a:lnTo>
                    <a:pt x="6099" y="9144"/>
                  </a:lnTo>
                  <a:lnTo>
                    <a:pt x="6099" y="2834640"/>
                  </a:lnTo>
                  <a:lnTo>
                    <a:pt x="10671" y="2834640"/>
                  </a:lnTo>
                  <a:close/>
                </a:path>
                <a:path w="2982595" h="2844165">
                  <a:moveTo>
                    <a:pt x="2977896" y="2834640"/>
                  </a:moveTo>
                  <a:lnTo>
                    <a:pt x="6099" y="2834640"/>
                  </a:lnTo>
                  <a:lnTo>
                    <a:pt x="10671" y="2839212"/>
                  </a:lnTo>
                  <a:lnTo>
                    <a:pt x="10671" y="2843784"/>
                  </a:lnTo>
                  <a:lnTo>
                    <a:pt x="2971800" y="2843784"/>
                  </a:lnTo>
                  <a:lnTo>
                    <a:pt x="2971800" y="2839212"/>
                  </a:lnTo>
                  <a:lnTo>
                    <a:pt x="2977896" y="2834640"/>
                  </a:lnTo>
                  <a:close/>
                </a:path>
                <a:path w="2982595" h="2844165">
                  <a:moveTo>
                    <a:pt x="10671" y="2843784"/>
                  </a:moveTo>
                  <a:lnTo>
                    <a:pt x="10671" y="2839212"/>
                  </a:lnTo>
                  <a:lnTo>
                    <a:pt x="6099" y="2834640"/>
                  </a:lnTo>
                  <a:lnTo>
                    <a:pt x="6099" y="2843784"/>
                  </a:lnTo>
                  <a:lnTo>
                    <a:pt x="10671" y="2843784"/>
                  </a:lnTo>
                  <a:close/>
                </a:path>
                <a:path w="2982595" h="2844165">
                  <a:moveTo>
                    <a:pt x="2977896" y="9144"/>
                  </a:moveTo>
                  <a:lnTo>
                    <a:pt x="2971800" y="4572"/>
                  </a:lnTo>
                  <a:lnTo>
                    <a:pt x="2971800" y="9144"/>
                  </a:lnTo>
                  <a:lnTo>
                    <a:pt x="2977896" y="9144"/>
                  </a:lnTo>
                  <a:close/>
                </a:path>
                <a:path w="2982595" h="2844165">
                  <a:moveTo>
                    <a:pt x="2977896" y="2834640"/>
                  </a:moveTo>
                  <a:lnTo>
                    <a:pt x="2977896" y="9144"/>
                  </a:lnTo>
                  <a:lnTo>
                    <a:pt x="2971800" y="9144"/>
                  </a:lnTo>
                  <a:lnTo>
                    <a:pt x="2971800" y="2834640"/>
                  </a:lnTo>
                  <a:lnTo>
                    <a:pt x="2977896" y="2834640"/>
                  </a:lnTo>
                  <a:close/>
                </a:path>
                <a:path w="2982595" h="2844165">
                  <a:moveTo>
                    <a:pt x="2977896" y="2843784"/>
                  </a:moveTo>
                  <a:lnTo>
                    <a:pt x="2977896" y="2834640"/>
                  </a:lnTo>
                  <a:lnTo>
                    <a:pt x="2971800" y="2839212"/>
                  </a:lnTo>
                  <a:lnTo>
                    <a:pt x="2971800" y="2843784"/>
                  </a:lnTo>
                  <a:lnTo>
                    <a:pt x="2977896" y="2843784"/>
                  </a:lnTo>
                  <a:close/>
                </a:path>
              </a:pathLst>
            </a:custGeom>
            <a:solidFill>
              <a:srgbClr val="98003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314585" y="2273301"/>
            <a:ext cx="329247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nti</a:t>
            </a:r>
            <a:r>
              <a:rPr dirty="0" sz="15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dirty="0" sz="15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attacco</a:t>
            </a:r>
            <a:r>
              <a:rPr dirty="0" sz="1500" spc="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per</a:t>
            </a:r>
            <a:r>
              <a:rPr dirty="0" sz="1500" spc="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sollevamento</a:t>
            </a:r>
            <a:r>
              <a:rPr dirty="0" sz="15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con</a:t>
            </a:r>
            <a:r>
              <a:rPr dirty="0" sz="15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gru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770761" y="2522232"/>
            <a:ext cx="1969135" cy="1280160"/>
          </a:xfrm>
          <a:custGeom>
            <a:avLst/>
            <a:gdLst/>
            <a:ahLst/>
            <a:cxnLst/>
            <a:rect l="l" t="t" r="r" b="b"/>
            <a:pathLst>
              <a:path w="1969135" h="1280160">
                <a:moveTo>
                  <a:pt x="169164" y="638556"/>
                </a:moveTo>
                <a:lnTo>
                  <a:pt x="103632" y="501396"/>
                </a:lnTo>
                <a:lnTo>
                  <a:pt x="0" y="635508"/>
                </a:lnTo>
                <a:lnTo>
                  <a:pt x="169164" y="638556"/>
                </a:lnTo>
                <a:close/>
              </a:path>
              <a:path w="1969135" h="1280160">
                <a:moveTo>
                  <a:pt x="335280" y="504444"/>
                </a:moveTo>
                <a:lnTo>
                  <a:pt x="313944" y="458724"/>
                </a:lnTo>
                <a:lnTo>
                  <a:pt x="131064" y="545592"/>
                </a:lnTo>
                <a:lnTo>
                  <a:pt x="152400" y="591312"/>
                </a:lnTo>
                <a:lnTo>
                  <a:pt x="335280" y="504444"/>
                </a:lnTo>
                <a:close/>
              </a:path>
              <a:path w="1969135" h="1280160">
                <a:moveTo>
                  <a:pt x="656844" y="352044"/>
                </a:moveTo>
                <a:lnTo>
                  <a:pt x="635508" y="304800"/>
                </a:lnTo>
                <a:lnTo>
                  <a:pt x="451104" y="393192"/>
                </a:lnTo>
                <a:lnTo>
                  <a:pt x="473964" y="438912"/>
                </a:lnTo>
                <a:lnTo>
                  <a:pt x="656844" y="352044"/>
                </a:lnTo>
                <a:close/>
              </a:path>
              <a:path w="1969135" h="1280160">
                <a:moveTo>
                  <a:pt x="978408" y="198120"/>
                </a:moveTo>
                <a:lnTo>
                  <a:pt x="957072" y="152400"/>
                </a:lnTo>
                <a:lnTo>
                  <a:pt x="772668" y="239268"/>
                </a:lnTo>
                <a:lnTo>
                  <a:pt x="794004" y="286512"/>
                </a:lnTo>
                <a:lnTo>
                  <a:pt x="978408" y="198120"/>
                </a:lnTo>
                <a:close/>
              </a:path>
              <a:path w="1969135" h="1280160">
                <a:moveTo>
                  <a:pt x="1408176" y="211836"/>
                </a:moveTo>
                <a:lnTo>
                  <a:pt x="1309116" y="35052"/>
                </a:lnTo>
                <a:lnTo>
                  <a:pt x="1297762" y="41313"/>
                </a:lnTo>
                <a:lnTo>
                  <a:pt x="1277112" y="0"/>
                </a:lnTo>
                <a:lnTo>
                  <a:pt x="1094232" y="86868"/>
                </a:lnTo>
                <a:lnTo>
                  <a:pt x="1115568" y="132588"/>
                </a:lnTo>
                <a:lnTo>
                  <a:pt x="1266139" y="61658"/>
                </a:lnTo>
                <a:lnTo>
                  <a:pt x="1362456" y="236220"/>
                </a:lnTo>
                <a:lnTo>
                  <a:pt x="1408176" y="211836"/>
                </a:lnTo>
                <a:close/>
              </a:path>
              <a:path w="1969135" h="1280160">
                <a:moveTo>
                  <a:pt x="1580388" y="522732"/>
                </a:moveTo>
                <a:lnTo>
                  <a:pt x="1481328" y="345948"/>
                </a:lnTo>
                <a:lnTo>
                  <a:pt x="1437132" y="370332"/>
                </a:lnTo>
                <a:lnTo>
                  <a:pt x="1534668" y="548640"/>
                </a:lnTo>
                <a:lnTo>
                  <a:pt x="1580388" y="522732"/>
                </a:lnTo>
                <a:close/>
              </a:path>
              <a:path w="1969135" h="1280160">
                <a:moveTo>
                  <a:pt x="1751076" y="835152"/>
                </a:moveTo>
                <a:lnTo>
                  <a:pt x="1653540" y="656844"/>
                </a:lnTo>
                <a:lnTo>
                  <a:pt x="1609344" y="681228"/>
                </a:lnTo>
                <a:lnTo>
                  <a:pt x="1706880" y="859536"/>
                </a:lnTo>
                <a:lnTo>
                  <a:pt x="1751076" y="835152"/>
                </a:lnTo>
                <a:close/>
              </a:path>
              <a:path w="1969135" h="1280160">
                <a:moveTo>
                  <a:pt x="1969008" y="1280160"/>
                </a:moveTo>
                <a:lnTo>
                  <a:pt x="1962912" y="1109472"/>
                </a:lnTo>
                <a:lnTo>
                  <a:pt x="1917204" y="1134922"/>
                </a:lnTo>
                <a:lnTo>
                  <a:pt x="1825752" y="967740"/>
                </a:lnTo>
                <a:lnTo>
                  <a:pt x="1781556" y="992124"/>
                </a:lnTo>
                <a:lnTo>
                  <a:pt x="1873097" y="1159471"/>
                </a:lnTo>
                <a:lnTo>
                  <a:pt x="1828800" y="1184148"/>
                </a:lnTo>
                <a:lnTo>
                  <a:pt x="1923288" y="1248841"/>
                </a:lnTo>
                <a:lnTo>
                  <a:pt x="1969008" y="12801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732909" y="2542032"/>
            <a:ext cx="3141345" cy="2223770"/>
            <a:chOff x="6732909" y="2542032"/>
            <a:chExt cx="3141345" cy="22237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35957" y="2545079"/>
              <a:ext cx="3134867" cy="221742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6732909" y="2542032"/>
              <a:ext cx="3141345" cy="2223770"/>
            </a:xfrm>
            <a:custGeom>
              <a:avLst/>
              <a:gdLst/>
              <a:ahLst/>
              <a:cxnLst/>
              <a:rect l="l" t="t" r="r" b="b"/>
              <a:pathLst>
                <a:path w="3141345" h="2223770">
                  <a:moveTo>
                    <a:pt x="3140964" y="2223516"/>
                  </a:moveTo>
                  <a:lnTo>
                    <a:pt x="3140964" y="0"/>
                  </a:lnTo>
                  <a:lnTo>
                    <a:pt x="0" y="0"/>
                  </a:lnTo>
                  <a:lnTo>
                    <a:pt x="0" y="2223516"/>
                  </a:lnTo>
                  <a:lnTo>
                    <a:pt x="1524" y="2223516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3137916" y="3048"/>
                  </a:lnTo>
                  <a:lnTo>
                    <a:pt x="3137916" y="1524"/>
                  </a:lnTo>
                  <a:lnTo>
                    <a:pt x="3139440" y="3048"/>
                  </a:lnTo>
                  <a:lnTo>
                    <a:pt x="3139440" y="2223516"/>
                  </a:lnTo>
                  <a:lnTo>
                    <a:pt x="3140964" y="2223516"/>
                  </a:lnTo>
                  <a:close/>
                </a:path>
                <a:path w="3141345" h="2223770">
                  <a:moveTo>
                    <a:pt x="3048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3048" y="3048"/>
                  </a:lnTo>
                  <a:close/>
                </a:path>
                <a:path w="3141345" h="2223770">
                  <a:moveTo>
                    <a:pt x="3048" y="2220468"/>
                  </a:moveTo>
                  <a:lnTo>
                    <a:pt x="3048" y="3048"/>
                  </a:lnTo>
                  <a:lnTo>
                    <a:pt x="1524" y="3048"/>
                  </a:lnTo>
                  <a:lnTo>
                    <a:pt x="1524" y="2220468"/>
                  </a:lnTo>
                  <a:lnTo>
                    <a:pt x="3048" y="2220468"/>
                  </a:lnTo>
                  <a:close/>
                </a:path>
                <a:path w="3141345" h="2223770">
                  <a:moveTo>
                    <a:pt x="3139440" y="2220468"/>
                  </a:moveTo>
                  <a:lnTo>
                    <a:pt x="1524" y="2220468"/>
                  </a:lnTo>
                  <a:lnTo>
                    <a:pt x="3048" y="2221992"/>
                  </a:lnTo>
                  <a:lnTo>
                    <a:pt x="3048" y="2223516"/>
                  </a:lnTo>
                  <a:lnTo>
                    <a:pt x="3137916" y="2223516"/>
                  </a:lnTo>
                  <a:lnTo>
                    <a:pt x="3137916" y="2221992"/>
                  </a:lnTo>
                  <a:lnTo>
                    <a:pt x="3139440" y="2220468"/>
                  </a:lnTo>
                  <a:close/>
                </a:path>
                <a:path w="3141345" h="2223770">
                  <a:moveTo>
                    <a:pt x="3048" y="2223516"/>
                  </a:moveTo>
                  <a:lnTo>
                    <a:pt x="3048" y="2221992"/>
                  </a:lnTo>
                  <a:lnTo>
                    <a:pt x="1524" y="2220468"/>
                  </a:lnTo>
                  <a:lnTo>
                    <a:pt x="1524" y="2223516"/>
                  </a:lnTo>
                  <a:lnTo>
                    <a:pt x="3048" y="2223516"/>
                  </a:lnTo>
                  <a:close/>
                </a:path>
                <a:path w="3141345" h="2223770">
                  <a:moveTo>
                    <a:pt x="3139440" y="3048"/>
                  </a:moveTo>
                  <a:lnTo>
                    <a:pt x="3137916" y="1524"/>
                  </a:lnTo>
                  <a:lnTo>
                    <a:pt x="3137916" y="3048"/>
                  </a:lnTo>
                  <a:lnTo>
                    <a:pt x="3139440" y="3048"/>
                  </a:lnTo>
                  <a:close/>
                </a:path>
                <a:path w="3141345" h="2223770">
                  <a:moveTo>
                    <a:pt x="3139440" y="2220468"/>
                  </a:moveTo>
                  <a:lnTo>
                    <a:pt x="3139440" y="3048"/>
                  </a:lnTo>
                  <a:lnTo>
                    <a:pt x="3137916" y="3048"/>
                  </a:lnTo>
                  <a:lnTo>
                    <a:pt x="3137916" y="2220468"/>
                  </a:lnTo>
                  <a:lnTo>
                    <a:pt x="3139440" y="2220468"/>
                  </a:lnTo>
                  <a:close/>
                </a:path>
                <a:path w="3141345" h="2223770">
                  <a:moveTo>
                    <a:pt x="3139440" y="2223516"/>
                  </a:moveTo>
                  <a:lnTo>
                    <a:pt x="3139440" y="2220468"/>
                  </a:lnTo>
                  <a:lnTo>
                    <a:pt x="3137916" y="2221992"/>
                  </a:lnTo>
                  <a:lnTo>
                    <a:pt x="3137916" y="2223516"/>
                  </a:lnTo>
                  <a:lnTo>
                    <a:pt x="3139440" y="2223516"/>
                  </a:lnTo>
                  <a:close/>
                </a:path>
              </a:pathLst>
            </a:custGeom>
            <a:solidFill>
              <a:srgbClr val="006F9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836557" y="1344167"/>
            <a:ext cx="3383279" cy="3413760"/>
            <a:chOff x="836557" y="1344167"/>
            <a:chExt cx="3383279" cy="3413760"/>
          </a:xfrm>
        </p:grpSpPr>
        <p:sp>
          <p:nvSpPr>
            <p:cNvPr id="6" name="object 6" descr=""/>
            <p:cNvSpPr/>
            <p:nvPr/>
          </p:nvSpPr>
          <p:spPr>
            <a:xfrm>
              <a:off x="1395865" y="1344167"/>
              <a:ext cx="2824480" cy="2750820"/>
            </a:xfrm>
            <a:custGeom>
              <a:avLst/>
              <a:gdLst/>
              <a:ahLst/>
              <a:cxnLst/>
              <a:rect l="l" t="t" r="r" b="b"/>
              <a:pathLst>
                <a:path w="2824479" h="2750820">
                  <a:moveTo>
                    <a:pt x="2823968" y="1374647"/>
                  </a:moveTo>
                  <a:lnTo>
                    <a:pt x="2823149" y="1327404"/>
                  </a:lnTo>
                  <a:lnTo>
                    <a:pt x="2820709" y="1280559"/>
                  </a:lnTo>
                  <a:lnTo>
                    <a:pt x="2816675" y="1234138"/>
                  </a:lnTo>
                  <a:lnTo>
                    <a:pt x="2811073" y="1188167"/>
                  </a:lnTo>
                  <a:lnTo>
                    <a:pt x="2803928" y="1142672"/>
                  </a:lnTo>
                  <a:lnTo>
                    <a:pt x="2795268" y="1097678"/>
                  </a:lnTo>
                  <a:lnTo>
                    <a:pt x="2785119" y="1053211"/>
                  </a:lnTo>
                  <a:lnTo>
                    <a:pt x="2773507" y="1009297"/>
                  </a:lnTo>
                  <a:lnTo>
                    <a:pt x="2760458" y="965960"/>
                  </a:lnTo>
                  <a:lnTo>
                    <a:pt x="2745999" y="923228"/>
                  </a:lnTo>
                  <a:lnTo>
                    <a:pt x="2730156" y="881124"/>
                  </a:lnTo>
                  <a:lnTo>
                    <a:pt x="2712955" y="839676"/>
                  </a:lnTo>
                  <a:lnTo>
                    <a:pt x="2694422" y="798908"/>
                  </a:lnTo>
                  <a:lnTo>
                    <a:pt x="2674584" y="758847"/>
                  </a:lnTo>
                  <a:lnTo>
                    <a:pt x="2653467" y="719517"/>
                  </a:lnTo>
                  <a:lnTo>
                    <a:pt x="2631098" y="680945"/>
                  </a:lnTo>
                  <a:lnTo>
                    <a:pt x="2607502" y="643156"/>
                  </a:lnTo>
                  <a:lnTo>
                    <a:pt x="2582706" y="606176"/>
                  </a:lnTo>
                  <a:lnTo>
                    <a:pt x="2556737" y="570031"/>
                  </a:lnTo>
                  <a:lnTo>
                    <a:pt x="2529620" y="534745"/>
                  </a:lnTo>
                  <a:lnTo>
                    <a:pt x="2501381" y="500346"/>
                  </a:lnTo>
                  <a:lnTo>
                    <a:pt x="2472048" y="466857"/>
                  </a:lnTo>
                  <a:lnTo>
                    <a:pt x="2441647" y="434305"/>
                  </a:lnTo>
                  <a:lnTo>
                    <a:pt x="2410203" y="402716"/>
                  </a:lnTo>
                  <a:lnTo>
                    <a:pt x="2377743" y="372116"/>
                  </a:lnTo>
                  <a:lnTo>
                    <a:pt x="2344293" y="342529"/>
                  </a:lnTo>
                  <a:lnTo>
                    <a:pt x="2309880" y="313981"/>
                  </a:lnTo>
                  <a:lnTo>
                    <a:pt x="2274530" y="286499"/>
                  </a:lnTo>
                  <a:lnTo>
                    <a:pt x="2238269" y="260108"/>
                  </a:lnTo>
                  <a:lnTo>
                    <a:pt x="2201123" y="234832"/>
                  </a:lnTo>
                  <a:lnTo>
                    <a:pt x="2163120" y="210699"/>
                  </a:lnTo>
                  <a:lnTo>
                    <a:pt x="2124284" y="187734"/>
                  </a:lnTo>
                  <a:lnTo>
                    <a:pt x="2084643" y="165961"/>
                  </a:lnTo>
                  <a:lnTo>
                    <a:pt x="2044222" y="145408"/>
                  </a:lnTo>
                  <a:lnTo>
                    <a:pt x="2003048" y="126099"/>
                  </a:lnTo>
                  <a:lnTo>
                    <a:pt x="1961148" y="108061"/>
                  </a:lnTo>
                  <a:lnTo>
                    <a:pt x="1918547" y="91318"/>
                  </a:lnTo>
                  <a:lnTo>
                    <a:pt x="1875271" y="75896"/>
                  </a:lnTo>
                  <a:lnTo>
                    <a:pt x="1831348" y="61822"/>
                  </a:lnTo>
                  <a:lnTo>
                    <a:pt x="1786804" y="49120"/>
                  </a:lnTo>
                  <a:lnTo>
                    <a:pt x="1741663" y="37817"/>
                  </a:lnTo>
                  <a:lnTo>
                    <a:pt x="1695954" y="27938"/>
                  </a:lnTo>
                  <a:lnTo>
                    <a:pt x="1649703" y="19508"/>
                  </a:lnTo>
                  <a:lnTo>
                    <a:pt x="1602935" y="12553"/>
                  </a:lnTo>
                  <a:lnTo>
                    <a:pt x="1555676" y="7099"/>
                  </a:lnTo>
                  <a:lnTo>
                    <a:pt x="1507954" y="3172"/>
                  </a:lnTo>
                  <a:lnTo>
                    <a:pt x="1459794" y="797"/>
                  </a:lnTo>
                  <a:lnTo>
                    <a:pt x="1411223" y="0"/>
                  </a:lnTo>
                  <a:lnTo>
                    <a:pt x="1362746" y="797"/>
                  </a:lnTo>
                  <a:lnTo>
                    <a:pt x="1314675" y="3172"/>
                  </a:lnTo>
                  <a:lnTo>
                    <a:pt x="1267038" y="7099"/>
                  </a:lnTo>
                  <a:lnTo>
                    <a:pt x="1219862" y="12553"/>
                  </a:lnTo>
                  <a:lnTo>
                    <a:pt x="1173172" y="19508"/>
                  </a:lnTo>
                  <a:lnTo>
                    <a:pt x="1126994" y="27938"/>
                  </a:lnTo>
                  <a:lnTo>
                    <a:pt x="1081357" y="37817"/>
                  </a:lnTo>
                  <a:lnTo>
                    <a:pt x="1036284" y="49120"/>
                  </a:lnTo>
                  <a:lnTo>
                    <a:pt x="991804" y="61822"/>
                  </a:lnTo>
                  <a:lnTo>
                    <a:pt x="947942" y="75896"/>
                  </a:lnTo>
                  <a:lnTo>
                    <a:pt x="904725" y="91318"/>
                  </a:lnTo>
                  <a:lnTo>
                    <a:pt x="862179" y="108061"/>
                  </a:lnTo>
                  <a:lnTo>
                    <a:pt x="820330" y="126099"/>
                  </a:lnTo>
                  <a:lnTo>
                    <a:pt x="779205" y="145408"/>
                  </a:lnTo>
                  <a:lnTo>
                    <a:pt x="738831" y="165961"/>
                  </a:lnTo>
                  <a:lnTo>
                    <a:pt x="699233" y="187734"/>
                  </a:lnTo>
                  <a:lnTo>
                    <a:pt x="660438" y="210699"/>
                  </a:lnTo>
                  <a:lnTo>
                    <a:pt x="622473" y="234832"/>
                  </a:lnTo>
                  <a:lnTo>
                    <a:pt x="585364" y="260108"/>
                  </a:lnTo>
                  <a:lnTo>
                    <a:pt x="549136" y="286499"/>
                  </a:lnTo>
                  <a:lnTo>
                    <a:pt x="513817" y="313981"/>
                  </a:lnTo>
                  <a:lnTo>
                    <a:pt x="479433" y="342529"/>
                  </a:lnTo>
                  <a:lnTo>
                    <a:pt x="446010" y="372116"/>
                  </a:lnTo>
                  <a:lnTo>
                    <a:pt x="413575" y="402716"/>
                  </a:lnTo>
                  <a:lnTo>
                    <a:pt x="382154" y="434305"/>
                  </a:lnTo>
                  <a:lnTo>
                    <a:pt x="351773" y="466857"/>
                  </a:lnTo>
                  <a:lnTo>
                    <a:pt x="322459" y="500346"/>
                  </a:lnTo>
                  <a:lnTo>
                    <a:pt x="294238" y="534745"/>
                  </a:lnTo>
                  <a:lnTo>
                    <a:pt x="267137" y="570031"/>
                  </a:lnTo>
                  <a:lnTo>
                    <a:pt x="241181" y="606176"/>
                  </a:lnTo>
                  <a:lnTo>
                    <a:pt x="216398" y="643156"/>
                  </a:lnTo>
                  <a:lnTo>
                    <a:pt x="192814" y="680945"/>
                  </a:lnTo>
                  <a:lnTo>
                    <a:pt x="170454" y="719517"/>
                  </a:lnTo>
                  <a:lnTo>
                    <a:pt x="149346" y="758847"/>
                  </a:lnTo>
                  <a:lnTo>
                    <a:pt x="129516" y="798908"/>
                  </a:lnTo>
                  <a:lnTo>
                    <a:pt x="110990" y="839676"/>
                  </a:lnTo>
                  <a:lnTo>
                    <a:pt x="93794" y="881124"/>
                  </a:lnTo>
                  <a:lnTo>
                    <a:pt x="77955" y="923228"/>
                  </a:lnTo>
                  <a:lnTo>
                    <a:pt x="63500" y="965960"/>
                  </a:lnTo>
                  <a:lnTo>
                    <a:pt x="50454" y="1009297"/>
                  </a:lnTo>
                  <a:lnTo>
                    <a:pt x="38844" y="1053211"/>
                  </a:lnTo>
                  <a:lnTo>
                    <a:pt x="28697" y="1097678"/>
                  </a:lnTo>
                  <a:lnTo>
                    <a:pt x="20038" y="1142672"/>
                  </a:lnTo>
                  <a:lnTo>
                    <a:pt x="12894" y="1188167"/>
                  </a:lnTo>
                  <a:lnTo>
                    <a:pt x="7292" y="1234138"/>
                  </a:lnTo>
                  <a:lnTo>
                    <a:pt x="3258" y="1280559"/>
                  </a:lnTo>
                  <a:lnTo>
                    <a:pt x="819" y="1327404"/>
                  </a:lnTo>
                  <a:lnTo>
                    <a:pt x="0" y="1374647"/>
                  </a:lnTo>
                  <a:lnTo>
                    <a:pt x="819" y="1421984"/>
                  </a:lnTo>
                  <a:lnTo>
                    <a:pt x="3258" y="1468919"/>
                  </a:lnTo>
                  <a:lnTo>
                    <a:pt x="7292" y="1515425"/>
                  </a:lnTo>
                  <a:lnTo>
                    <a:pt x="12894" y="1561478"/>
                  </a:lnTo>
                  <a:lnTo>
                    <a:pt x="20038" y="1607051"/>
                  </a:lnTo>
                  <a:lnTo>
                    <a:pt x="28697" y="1652120"/>
                  </a:lnTo>
                  <a:lnTo>
                    <a:pt x="38844" y="1696658"/>
                  </a:lnTo>
                  <a:lnTo>
                    <a:pt x="50454" y="1740640"/>
                  </a:lnTo>
                  <a:lnTo>
                    <a:pt x="63500" y="1784041"/>
                  </a:lnTo>
                  <a:lnTo>
                    <a:pt x="77955" y="1826835"/>
                  </a:lnTo>
                  <a:lnTo>
                    <a:pt x="93794" y="1868997"/>
                  </a:lnTo>
                  <a:lnTo>
                    <a:pt x="110990" y="1910500"/>
                  </a:lnTo>
                  <a:lnTo>
                    <a:pt x="129516" y="1951320"/>
                  </a:lnTo>
                  <a:lnTo>
                    <a:pt x="149346" y="1991431"/>
                  </a:lnTo>
                  <a:lnTo>
                    <a:pt x="170454" y="2030806"/>
                  </a:lnTo>
                  <a:lnTo>
                    <a:pt x="192814" y="2069422"/>
                  </a:lnTo>
                  <a:lnTo>
                    <a:pt x="216398" y="2107252"/>
                  </a:lnTo>
                  <a:lnTo>
                    <a:pt x="241181" y="2144270"/>
                  </a:lnTo>
                  <a:lnTo>
                    <a:pt x="267137" y="2180452"/>
                  </a:lnTo>
                  <a:lnTo>
                    <a:pt x="294238" y="2215771"/>
                  </a:lnTo>
                  <a:lnTo>
                    <a:pt x="322459" y="2250202"/>
                  </a:lnTo>
                  <a:lnTo>
                    <a:pt x="351773" y="2283720"/>
                  </a:lnTo>
                  <a:lnTo>
                    <a:pt x="382154" y="2316298"/>
                  </a:lnTo>
                  <a:lnTo>
                    <a:pt x="413575" y="2347912"/>
                  </a:lnTo>
                  <a:lnTo>
                    <a:pt x="446010" y="2378536"/>
                  </a:lnTo>
                  <a:lnTo>
                    <a:pt x="479433" y="2408143"/>
                  </a:lnTo>
                  <a:lnTo>
                    <a:pt x="513817" y="2436710"/>
                  </a:lnTo>
                  <a:lnTo>
                    <a:pt x="549136" y="2464210"/>
                  </a:lnTo>
                  <a:lnTo>
                    <a:pt x="585364" y="2490617"/>
                  </a:lnTo>
                  <a:lnTo>
                    <a:pt x="622473" y="2515906"/>
                  </a:lnTo>
                  <a:lnTo>
                    <a:pt x="660438" y="2540052"/>
                  </a:lnTo>
                  <a:lnTo>
                    <a:pt x="699233" y="2563029"/>
                  </a:lnTo>
                  <a:lnTo>
                    <a:pt x="738831" y="2584811"/>
                  </a:lnTo>
                  <a:lnTo>
                    <a:pt x="779205" y="2605373"/>
                  </a:lnTo>
                  <a:lnTo>
                    <a:pt x="820330" y="2624689"/>
                  </a:lnTo>
                  <a:lnTo>
                    <a:pt x="862179" y="2642735"/>
                  </a:lnTo>
                  <a:lnTo>
                    <a:pt x="904725" y="2659483"/>
                  </a:lnTo>
                  <a:lnTo>
                    <a:pt x="947942" y="2674909"/>
                  </a:lnTo>
                  <a:lnTo>
                    <a:pt x="991804" y="2688987"/>
                  </a:lnTo>
                  <a:lnTo>
                    <a:pt x="1036284" y="2701692"/>
                  </a:lnTo>
                  <a:lnTo>
                    <a:pt x="1081357" y="2712997"/>
                  </a:lnTo>
                  <a:lnTo>
                    <a:pt x="1126994" y="2722878"/>
                  </a:lnTo>
                  <a:lnTo>
                    <a:pt x="1173172" y="2731310"/>
                  </a:lnTo>
                  <a:lnTo>
                    <a:pt x="1219862" y="2738265"/>
                  </a:lnTo>
                  <a:lnTo>
                    <a:pt x="1267038" y="2743719"/>
                  </a:lnTo>
                  <a:lnTo>
                    <a:pt x="1314675" y="2747647"/>
                  </a:lnTo>
                  <a:lnTo>
                    <a:pt x="1362746" y="2750022"/>
                  </a:lnTo>
                  <a:lnTo>
                    <a:pt x="1411223" y="2750819"/>
                  </a:lnTo>
                  <a:lnTo>
                    <a:pt x="1459794" y="2750022"/>
                  </a:lnTo>
                  <a:lnTo>
                    <a:pt x="1507954" y="2747647"/>
                  </a:lnTo>
                  <a:lnTo>
                    <a:pt x="1555676" y="2743719"/>
                  </a:lnTo>
                  <a:lnTo>
                    <a:pt x="1602935" y="2738265"/>
                  </a:lnTo>
                  <a:lnTo>
                    <a:pt x="1649703" y="2731310"/>
                  </a:lnTo>
                  <a:lnTo>
                    <a:pt x="1695954" y="2722878"/>
                  </a:lnTo>
                  <a:lnTo>
                    <a:pt x="1741663" y="2712997"/>
                  </a:lnTo>
                  <a:lnTo>
                    <a:pt x="1786804" y="2701692"/>
                  </a:lnTo>
                  <a:lnTo>
                    <a:pt x="1831348" y="2688987"/>
                  </a:lnTo>
                  <a:lnTo>
                    <a:pt x="1875271" y="2674909"/>
                  </a:lnTo>
                  <a:lnTo>
                    <a:pt x="1918547" y="2659483"/>
                  </a:lnTo>
                  <a:lnTo>
                    <a:pt x="1961148" y="2642735"/>
                  </a:lnTo>
                  <a:lnTo>
                    <a:pt x="2003048" y="2624689"/>
                  </a:lnTo>
                  <a:lnTo>
                    <a:pt x="2044222" y="2605373"/>
                  </a:lnTo>
                  <a:lnTo>
                    <a:pt x="2084643" y="2584811"/>
                  </a:lnTo>
                  <a:lnTo>
                    <a:pt x="2124284" y="2563029"/>
                  </a:lnTo>
                  <a:lnTo>
                    <a:pt x="2163120" y="2540052"/>
                  </a:lnTo>
                  <a:lnTo>
                    <a:pt x="2201123" y="2515906"/>
                  </a:lnTo>
                  <a:lnTo>
                    <a:pt x="2238269" y="2490617"/>
                  </a:lnTo>
                  <a:lnTo>
                    <a:pt x="2274530" y="2464210"/>
                  </a:lnTo>
                  <a:lnTo>
                    <a:pt x="2309880" y="2436710"/>
                  </a:lnTo>
                  <a:lnTo>
                    <a:pt x="2344293" y="2408143"/>
                  </a:lnTo>
                  <a:lnTo>
                    <a:pt x="2377743" y="2378536"/>
                  </a:lnTo>
                  <a:lnTo>
                    <a:pt x="2410203" y="2347912"/>
                  </a:lnTo>
                  <a:lnTo>
                    <a:pt x="2441647" y="2316298"/>
                  </a:lnTo>
                  <a:lnTo>
                    <a:pt x="2472048" y="2283720"/>
                  </a:lnTo>
                  <a:lnTo>
                    <a:pt x="2501381" y="2250202"/>
                  </a:lnTo>
                  <a:lnTo>
                    <a:pt x="2529620" y="2215771"/>
                  </a:lnTo>
                  <a:lnTo>
                    <a:pt x="2556737" y="2180452"/>
                  </a:lnTo>
                  <a:lnTo>
                    <a:pt x="2582706" y="2144270"/>
                  </a:lnTo>
                  <a:lnTo>
                    <a:pt x="2607502" y="2107252"/>
                  </a:lnTo>
                  <a:lnTo>
                    <a:pt x="2631098" y="2069422"/>
                  </a:lnTo>
                  <a:lnTo>
                    <a:pt x="2653467" y="2030806"/>
                  </a:lnTo>
                  <a:lnTo>
                    <a:pt x="2674584" y="1991431"/>
                  </a:lnTo>
                  <a:lnTo>
                    <a:pt x="2694422" y="1951320"/>
                  </a:lnTo>
                  <a:lnTo>
                    <a:pt x="2712955" y="1910500"/>
                  </a:lnTo>
                  <a:lnTo>
                    <a:pt x="2730156" y="1868997"/>
                  </a:lnTo>
                  <a:lnTo>
                    <a:pt x="2745999" y="1826835"/>
                  </a:lnTo>
                  <a:lnTo>
                    <a:pt x="2760458" y="1784041"/>
                  </a:lnTo>
                  <a:lnTo>
                    <a:pt x="2773507" y="1740640"/>
                  </a:lnTo>
                  <a:lnTo>
                    <a:pt x="2785119" y="1696658"/>
                  </a:lnTo>
                  <a:lnTo>
                    <a:pt x="2795268" y="1652120"/>
                  </a:lnTo>
                  <a:lnTo>
                    <a:pt x="2803928" y="1607051"/>
                  </a:lnTo>
                  <a:lnTo>
                    <a:pt x="2811073" y="1561478"/>
                  </a:lnTo>
                  <a:lnTo>
                    <a:pt x="2816675" y="1515425"/>
                  </a:lnTo>
                  <a:lnTo>
                    <a:pt x="2820709" y="1468919"/>
                  </a:lnTo>
                  <a:lnTo>
                    <a:pt x="2823149" y="1421984"/>
                  </a:lnTo>
                  <a:lnTo>
                    <a:pt x="2823968" y="1374647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9605" y="2523744"/>
              <a:ext cx="2557272" cy="2231135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36557" y="2519172"/>
              <a:ext cx="2563495" cy="2239010"/>
            </a:xfrm>
            <a:custGeom>
              <a:avLst/>
              <a:gdLst/>
              <a:ahLst/>
              <a:cxnLst/>
              <a:rect l="l" t="t" r="r" b="b"/>
              <a:pathLst>
                <a:path w="2563495" h="2239010">
                  <a:moveTo>
                    <a:pt x="2563365" y="2238756"/>
                  </a:moveTo>
                  <a:lnTo>
                    <a:pt x="2563365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2238756"/>
                  </a:lnTo>
                  <a:lnTo>
                    <a:pt x="1524" y="2238756"/>
                  </a:lnTo>
                  <a:lnTo>
                    <a:pt x="1524" y="4572"/>
                  </a:lnTo>
                  <a:lnTo>
                    <a:pt x="3048" y="1524"/>
                  </a:lnTo>
                  <a:lnTo>
                    <a:pt x="3048" y="4572"/>
                  </a:lnTo>
                  <a:lnTo>
                    <a:pt x="2560317" y="4572"/>
                  </a:lnTo>
                  <a:lnTo>
                    <a:pt x="2560317" y="1524"/>
                  </a:lnTo>
                  <a:lnTo>
                    <a:pt x="2561841" y="4572"/>
                  </a:lnTo>
                  <a:lnTo>
                    <a:pt x="2561841" y="2238756"/>
                  </a:lnTo>
                  <a:lnTo>
                    <a:pt x="2563365" y="2238756"/>
                  </a:lnTo>
                  <a:close/>
                </a:path>
                <a:path w="2563495" h="2239010">
                  <a:moveTo>
                    <a:pt x="3048" y="4572"/>
                  </a:moveTo>
                  <a:lnTo>
                    <a:pt x="3048" y="1524"/>
                  </a:lnTo>
                  <a:lnTo>
                    <a:pt x="1524" y="4572"/>
                  </a:lnTo>
                  <a:lnTo>
                    <a:pt x="3048" y="4572"/>
                  </a:lnTo>
                  <a:close/>
                </a:path>
                <a:path w="2563495" h="2239010">
                  <a:moveTo>
                    <a:pt x="3048" y="2235708"/>
                  </a:moveTo>
                  <a:lnTo>
                    <a:pt x="3048" y="4572"/>
                  </a:lnTo>
                  <a:lnTo>
                    <a:pt x="1524" y="4572"/>
                  </a:lnTo>
                  <a:lnTo>
                    <a:pt x="1524" y="2235708"/>
                  </a:lnTo>
                  <a:lnTo>
                    <a:pt x="3048" y="2235708"/>
                  </a:lnTo>
                  <a:close/>
                </a:path>
                <a:path w="2563495" h="2239010">
                  <a:moveTo>
                    <a:pt x="2561841" y="2235708"/>
                  </a:moveTo>
                  <a:lnTo>
                    <a:pt x="1524" y="2235708"/>
                  </a:lnTo>
                  <a:lnTo>
                    <a:pt x="3048" y="2237232"/>
                  </a:lnTo>
                  <a:lnTo>
                    <a:pt x="3048" y="2238756"/>
                  </a:lnTo>
                  <a:lnTo>
                    <a:pt x="2560317" y="2238756"/>
                  </a:lnTo>
                  <a:lnTo>
                    <a:pt x="2560317" y="2237232"/>
                  </a:lnTo>
                  <a:lnTo>
                    <a:pt x="2561841" y="2235708"/>
                  </a:lnTo>
                  <a:close/>
                </a:path>
                <a:path w="2563495" h="2239010">
                  <a:moveTo>
                    <a:pt x="3048" y="2238756"/>
                  </a:moveTo>
                  <a:lnTo>
                    <a:pt x="3048" y="2237232"/>
                  </a:lnTo>
                  <a:lnTo>
                    <a:pt x="1524" y="2235708"/>
                  </a:lnTo>
                  <a:lnTo>
                    <a:pt x="1524" y="2238756"/>
                  </a:lnTo>
                  <a:lnTo>
                    <a:pt x="3048" y="2238756"/>
                  </a:lnTo>
                  <a:close/>
                </a:path>
                <a:path w="2563495" h="2239010">
                  <a:moveTo>
                    <a:pt x="2561841" y="4572"/>
                  </a:moveTo>
                  <a:lnTo>
                    <a:pt x="2560317" y="1524"/>
                  </a:lnTo>
                  <a:lnTo>
                    <a:pt x="2560317" y="4572"/>
                  </a:lnTo>
                  <a:lnTo>
                    <a:pt x="2561841" y="4572"/>
                  </a:lnTo>
                  <a:close/>
                </a:path>
                <a:path w="2563495" h="2239010">
                  <a:moveTo>
                    <a:pt x="2561841" y="2235708"/>
                  </a:moveTo>
                  <a:lnTo>
                    <a:pt x="2561841" y="4572"/>
                  </a:lnTo>
                  <a:lnTo>
                    <a:pt x="2560317" y="4572"/>
                  </a:lnTo>
                  <a:lnTo>
                    <a:pt x="2560317" y="2235708"/>
                  </a:lnTo>
                  <a:lnTo>
                    <a:pt x="2561841" y="2235708"/>
                  </a:lnTo>
                  <a:close/>
                </a:path>
                <a:path w="2563495" h="2239010">
                  <a:moveTo>
                    <a:pt x="2561841" y="2238756"/>
                  </a:moveTo>
                  <a:lnTo>
                    <a:pt x="2561841" y="2235708"/>
                  </a:lnTo>
                  <a:lnTo>
                    <a:pt x="2560317" y="2237232"/>
                  </a:lnTo>
                  <a:lnTo>
                    <a:pt x="2560317" y="2238756"/>
                  </a:lnTo>
                  <a:lnTo>
                    <a:pt x="2561841" y="2238756"/>
                  </a:lnTo>
                  <a:close/>
                </a:path>
              </a:pathLst>
            </a:custGeom>
            <a:solidFill>
              <a:srgbClr val="006F9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76452" rIns="0" bIns="0" rtlCol="0" vert="horz">
            <a:spAutoFit/>
          </a:bodyPr>
          <a:lstStyle/>
          <a:p>
            <a:pPr marL="17843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15155C"/>
                </a:solidFill>
                <a:latin typeface="Arial"/>
                <a:cs typeface="Arial"/>
              </a:rPr>
              <a:t>Operazioni</a:t>
            </a:r>
            <a:r>
              <a:rPr dirty="0" sz="2400" spc="35">
                <a:solidFill>
                  <a:srgbClr val="15155C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5155C"/>
                </a:solidFill>
                <a:latin typeface="Arial"/>
                <a:cs typeface="Arial"/>
              </a:rPr>
              <a:t>di</a:t>
            </a:r>
            <a:r>
              <a:rPr dirty="0" sz="2400" spc="35">
                <a:solidFill>
                  <a:srgbClr val="15155C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5155C"/>
                </a:solidFill>
                <a:latin typeface="Arial"/>
                <a:cs typeface="Arial"/>
              </a:rPr>
              <a:t>carico</a:t>
            </a:r>
            <a:r>
              <a:rPr dirty="0" sz="2400" spc="60">
                <a:solidFill>
                  <a:srgbClr val="15155C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5155C"/>
                </a:solidFill>
                <a:latin typeface="Arial"/>
                <a:cs typeface="Arial"/>
              </a:rPr>
              <a:t>con</a:t>
            </a:r>
            <a:r>
              <a:rPr dirty="0" sz="2400" spc="40">
                <a:solidFill>
                  <a:srgbClr val="15155C"/>
                </a:solidFill>
                <a:latin typeface="Times New Roman"/>
                <a:cs typeface="Times New Roman"/>
              </a:rPr>
              <a:t> </a:t>
            </a:r>
            <a:r>
              <a:rPr dirty="0" sz="2400" b="1" i="1">
                <a:solidFill>
                  <a:srgbClr val="15155C"/>
                </a:solidFill>
                <a:latin typeface="Arial"/>
                <a:cs typeface="Arial"/>
              </a:rPr>
              <a:t>FitoStand</a:t>
            </a:r>
            <a:r>
              <a:rPr dirty="0" sz="2400" spc="35">
                <a:solidFill>
                  <a:srgbClr val="15155C"/>
                </a:solidFill>
                <a:latin typeface="Times New Roman"/>
                <a:cs typeface="Times New Roman"/>
              </a:rPr>
              <a:t> </a:t>
            </a:r>
            <a:r>
              <a:rPr dirty="0" sz="1500" spc="-25">
                <a:solidFill>
                  <a:srgbClr val="15155C"/>
                </a:solidFill>
                <a:latin typeface="Arial"/>
                <a:cs typeface="Arial"/>
              </a:rPr>
              <a:t>(1)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2323981" y="2542032"/>
            <a:ext cx="5497830" cy="2551430"/>
            <a:chOff x="2323981" y="2542032"/>
            <a:chExt cx="5497830" cy="255143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66038" y="2545079"/>
              <a:ext cx="3014472" cy="220980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562990" y="2542032"/>
              <a:ext cx="3020695" cy="2216150"/>
            </a:xfrm>
            <a:custGeom>
              <a:avLst/>
              <a:gdLst/>
              <a:ahLst/>
              <a:cxnLst/>
              <a:rect l="l" t="t" r="r" b="b"/>
              <a:pathLst>
                <a:path w="3020695" h="2216150">
                  <a:moveTo>
                    <a:pt x="3020568" y="2215896"/>
                  </a:moveTo>
                  <a:lnTo>
                    <a:pt x="3020568" y="0"/>
                  </a:lnTo>
                  <a:lnTo>
                    <a:pt x="0" y="0"/>
                  </a:lnTo>
                  <a:lnTo>
                    <a:pt x="0" y="2215896"/>
                  </a:lnTo>
                  <a:lnTo>
                    <a:pt x="1524" y="2215896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3017520" y="3048"/>
                  </a:lnTo>
                  <a:lnTo>
                    <a:pt x="3017520" y="1524"/>
                  </a:lnTo>
                  <a:lnTo>
                    <a:pt x="3019044" y="3048"/>
                  </a:lnTo>
                  <a:lnTo>
                    <a:pt x="3019044" y="2215896"/>
                  </a:lnTo>
                  <a:lnTo>
                    <a:pt x="3020568" y="2215896"/>
                  </a:lnTo>
                  <a:close/>
                </a:path>
                <a:path w="3020695" h="2216150">
                  <a:moveTo>
                    <a:pt x="3048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3048" y="3048"/>
                  </a:lnTo>
                  <a:close/>
                </a:path>
                <a:path w="3020695" h="2216150">
                  <a:moveTo>
                    <a:pt x="3048" y="2212848"/>
                  </a:moveTo>
                  <a:lnTo>
                    <a:pt x="3048" y="3048"/>
                  </a:lnTo>
                  <a:lnTo>
                    <a:pt x="1524" y="3048"/>
                  </a:lnTo>
                  <a:lnTo>
                    <a:pt x="1524" y="2212848"/>
                  </a:lnTo>
                  <a:lnTo>
                    <a:pt x="3048" y="2212848"/>
                  </a:lnTo>
                  <a:close/>
                </a:path>
                <a:path w="3020695" h="2216150">
                  <a:moveTo>
                    <a:pt x="3019044" y="2212848"/>
                  </a:moveTo>
                  <a:lnTo>
                    <a:pt x="1524" y="2212848"/>
                  </a:lnTo>
                  <a:lnTo>
                    <a:pt x="3048" y="2214372"/>
                  </a:lnTo>
                  <a:lnTo>
                    <a:pt x="3048" y="2215896"/>
                  </a:lnTo>
                  <a:lnTo>
                    <a:pt x="3017520" y="2215896"/>
                  </a:lnTo>
                  <a:lnTo>
                    <a:pt x="3017520" y="2214372"/>
                  </a:lnTo>
                  <a:lnTo>
                    <a:pt x="3019044" y="2212848"/>
                  </a:lnTo>
                  <a:close/>
                </a:path>
                <a:path w="3020695" h="2216150">
                  <a:moveTo>
                    <a:pt x="3048" y="2215896"/>
                  </a:moveTo>
                  <a:lnTo>
                    <a:pt x="3048" y="2214372"/>
                  </a:lnTo>
                  <a:lnTo>
                    <a:pt x="1524" y="2212848"/>
                  </a:lnTo>
                  <a:lnTo>
                    <a:pt x="1524" y="2215896"/>
                  </a:lnTo>
                  <a:lnTo>
                    <a:pt x="3048" y="2215896"/>
                  </a:lnTo>
                  <a:close/>
                </a:path>
                <a:path w="3020695" h="2216150">
                  <a:moveTo>
                    <a:pt x="3019044" y="3048"/>
                  </a:moveTo>
                  <a:lnTo>
                    <a:pt x="3017520" y="1524"/>
                  </a:lnTo>
                  <a:lnTo>
                    <a:pt x="3017520" y="3048"/>
                  </a:lnTo>
                  <a:lnTo>
                    <a:pt x="3019044" y="3048"/>
                  </a:lnTo>
                  <a:close/>
                </a:path>
                <a:path w="3020695" h="2216150">
                  <a:moveTo>
                    <a:pt x="3019044" y="2212848"/>
                  </a:moveTo>
                  <a:lnTo>
                    <a:pt x="3019044" y="3048"/>
                  </a:lnTo>
                  <a:lnTo>
                    <a:pt x="3017520" y="3048"/>
                  </a:lnTo>
                  <a:lnTo>
                    <a:pt x="3017520" y="2212848"/>
                  </a:lnTo>
                  <a:lnTo>
                    <a:pt x="3019044" y="2212848"/>
                  </a:lnTo>
                  <a:close/>
                </a:path>
                <a:path w="3020695" h="2216150">
                  <a:moveTo>
                    <a:pt x="3019044" y="2215896"/>
                  </a:moveTo>
                  <a:lnTo>
                    <a:pt x="3019044" y="2212848"/>
                  </a:lnTo>
                  <a:lnTo>
                    <a:pt x="3017520" y="2214372"/>
                  </a:lnTo>
                  <a:lnTo>
                    <a:pt x="3017520" y="2215896"/>
                  </a:lnTo>
                  <a:lnTo>
                    <a:pt x="3019044" y="2215896"/>
                  </a:lnTo>
                  <a:close/>
                </a:path>
              </a:pathLst>
            </a:custGeom>
            <a:solidFill>
              <a:srgbClr val="006F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621658" y="4550663"/>
              <a:ext cx="1193800" cy="530225"/>
            </a:xfrm>
            <a:custGeom>
              <a:avLst/>
              <a:gdLst/>
              <a:ahLst/>
              <a:cxnLst/>
              <a:rect l="l" t="t" r="r" b="b"/>
              <a:pathLst>
                <a:path w="1193800" h="530225">
                  <a:moveTo>
                    <a:pt x="1193291" y="132587"/>
                  </a:moveTo>
                  <a:lnTo>
                    <a:pt x="1095755" y="0"/>
                  </a:lnTo>
                  <a:lnTo>
                    <a:pt x="928115" y="132587"/>
                  </a:lnTo>
                  <a:lnTo>
                    <a:pt x="995171" y="132587"/>
                  </a:lnTo>
                  <a:lnTo>
                    <a:pt x="978076" y="161249"/>
                  </a:lnTo>
                  <a:lnTo>
                    <a:pt x="934659" y="216279"/>
                  </a:lnTo>
                  <a:lnTo>
                    <a:pt x="879634" y="267979"/>
                  </a:lnTo>
                  <a:lnTo>
                    <a:pt x="848030" y="292476"/>
                  </a:lnTo>
                  <a:lnTo>
                    <a:pt x="813838" y="316017"/>
                  </a:lnTo>
                  <a:lnTo>
                    <a:pt x="777162" y="338560"/>
                  </a:lnTo>
                  <a:lnTo>
                    <a:pt x="738107" y="360063"/>
                  </a:lnTo>
                  <a:lnTo>
                    <a:pt x="696777" y="380486"/>
                  </a:lnTo>
                  <a:lnTo>
                    <a:pt x="653277" y="399786"/>
                  </a:lnTo>
                  <a:lnTo>
                    <a:pt x="607710" y="417924"/>
                  </a:lnTo>
                  <a:lnTo>
                    <a:pt x="560182" y="434856"/>
                  </a:lnTo>
                  <a:lnTo>
                    <a:pt x="510797" y="450542"/>
                  </a:lnTo>
                  <a:lnTo>
                    <a:pt x="459659" y="464941"/>
                  </a:lnTo>
                  <a:lnTo>
                    <a:pt x="406873" y="478012"/>
                  </a:lnTo>
                  <a:lnTo>
                    <a:pt x="352544" y="489712"/>
                  </a:lnTo>
                  <a:lnTo>
                    <a:pt x="296775" y="500001"/>
                  </a:lnTo>
                  <a:lnTo>
                    <a:pt x="239671" y="508837"/>
                  </a:lnTo>
                  <a:lnTo>
                    <a:pt x="181338" y="516179"/>
                  </a:lnTo>
                  <a:lnTo>
                    <a:pt x="121878" y="521986"/>
                  </a:lnTo>
                  <a:lnTo>
                    <a:pt x="61397" y="526216"/>
                  </a:lnTo>
                  <a:lnTo>
                    <a:pt x="0" y="528827"/>
                  </a:lnTo>
                  <a:lnTo>
                    <a:pt x="60244" y="529787"/>
                  </a:lnTo>
                  <a:lnTo>
                    <a:pt x="119930" y="529172"/>
                  </a:lnTo>
                  <a:lnTo>
                    <a:pt x="178958" y="527016"/>
                  </a:lnTo>
                  <a:lnTo>
                    <a:pt x="237230" y="523356"/>
                  </a:lnTo>
                  <a:lnTo>
                    <a:pt x="294647" y="518225"/>
                  </a:lnTo>
                  <a:lnTo>
                    <a:pt x="351109" y="511659"/>
                  </a:lnTo>
                  <a:lnTo>
                    <a:pt x="406519" y="503693"/>
                  </a:lnTo>
                  <a:lnTo>
                    <a:pt x="460776" y="494360"/>
                  </a:lnTo>
                  <a:lnTo>
                    <a:pt x="513783" y="483697"/>
                  </a:lnTo>
                  <a:lnTo>
                    <a:pt x="565440" y="471738"/>
                  </a:lnTo>
                  <a:lnTo>
                    <a:pt x="615649" y="458518"/>
                  </a:lnTo>
                  <a:lnTo>
                    <a:pt x="664311" y="444072"/>
                  </a:lnTo>
                  <a:lnTo>
                    <a:pt x="711326" y="428434"/>
                  </a:lnTo>
                  <a:lnTo>
                    <a:pt x="756597" y="411640"/>
                  </a:lnTo>
                  <a:lnTo>
                    <a:pt x="800024" y="393724"/>
                  </a:lnTo>
                  <a:lnTo>
                    <a:pt x="841508" y="374721"/>
                  </a:lnTo>
                  <a:lnTo>
                    <a:pt x="880951" y="354666"/>
                  </a:lnTo>
                  <a:lnTo>
                    <a:pt x="918254" y="333595"/>
                  </a:lnTo>
                  <a:lnTo>
                    <a:pt x="953317" y="311541"/>
                  </a:lnTo>
                  <a:lnTo>
                    <a:pt x="986042" y="288539"/>
                  </a:lnTo>
                  <a:lnTo>
                    <a:pt x="1016330" y="264625"/>
                  </a:lnTo>
                  <a:lnTo>
                    <a:pt x="1069201" y="214199"/>
                  </a:lnTo>
                  <a:lnTo>
                    <a:pt x="1111138" y="160541"/>
                  </a:lnTo>
                  <a:lnTo>
                    <a:pt x="1127759" y="132587"/>
                  </a:lnTo>
                  <a:lnTo>
                    <a:pt x="1193291" y="132587"/>
                  </a:lnTo>
                  <a:close/>
                </a:path>
              </a:pathLst>
            </a:custGeom>
            <a:solidFill>
              <a:srgbClr val="3232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458846" y="4550663"/>
              <a:ext cx="1229995" cy="530860"/>
            </a:xfrm>
            <a:custGeom>
              <a:avLst/>
              <a:gdLst/>
              <a:ahLst/>
              <a:cxnLst/>
              <a:rect l="l" t="t" r="r" b="b"/>
              <a:pathLst>
                <a:path w="1229995" h="530860">
                  <a:moveTo>
                    <a:pt x="1229867" y="530351"/>
                  </a:moveTo>
                  <a:lnTo>
                    <a:pt x="1165340" y="529450"/>
                  </a:lnTo>
                  <a:lnTo>
                    <a:pt x="1101801" y="526779"/>
                  </a:lnTo>
                  <a:lnTo>
                    <a:pt x="1039354" y="522389"/>
                  </a:lnTo>
                  <a:lnTo>
                    <a:pt x="978101" y="516329"/>
                  </a:lnTo>
                  <a:lnTo>
                    <a:pt x="918144" y="508649"/>
                  </a:lnTo>
                  <a:lnTo>
                    <a:pt x="859585" y="499401"/>
                  </a:lnTo>
                  <a:lnTo>
                    <a:pt x="802528" y="488632"/>
                  </a:lnTo>
                  <a:lnTo>
                    <a:pt x="747075" y="476394"/>
                  </a:lnTo>
                  <a:lnTo>
                    <a:pt x="693328" y="462736"/>
                  </a:lnTo>
                  <a:lnTo>
                    <a:pt x="641389" y="447709"/>
                  </a:lnTo>
                  <a:lnTo>
                    <a:pt x="591362" y="431362"/>
                  </a:lnTo>
                  <a:lnTo>
                    <a:pt x="543348" y="413745"/>
                  </a:lnTo>
                  <a:lnTo>
                    <a:pt x="497450" y="394909"/>
                  </a:lnTo>
                  <a:lnTo>
                    <a:pt x="453770" y="374903"/>
                  </a:lnTo>
                  <a:lnTo>
                    <a:pt x="412412" y="353778"/>
                  </a:lnTo>
                  <a:lnTo>
                    <a:pt x="373477" y="331583"/>
                  </a:lnTo>
                  <a:lnTo>
                    <a:pt x="337068" y="308368"/>
                  </a:lnTo>
                  <a:lnTo>
                    <a:pt x="303288" y="284183"/>
                  </a:lnTo>
                  <a:lnTo>
                    <a:pt x="272238" y="259079"/>
                  </a:lnTo>
                  <a:lnTo>
                    <a:pt x="244022" y="233105"/>
                  </a:lnTo>
                  <a:lnTo>
                    <a:pt x="196499" y="178747"/>
                  </a:lnTo>
                  <a:lnTo>
                    <a:pt x="161539" y="121511"/>
                  </a:lnTo>
                  <a:lnTo>
                    <a:pt x="139962" y="61795"/>
                  </a:lnTo>
                  <a:lnTo>
                    <a:pt x="132587" y="0"/>
                  </a:lnTo>
                  <a:lnTo>
                    <a:pt x="0" y="0"/>
                  </a:lnTo>
                  <a:lnTo>
                    <a:pt x="7374" y="61795"/>
                  </a:lnTo>
                  <a:lnTo>
                    <a:pt x="28951" y="121511"/>
                  </a:lnTo>
                  <a:lnTo>
                    <a:pt x="63911" y="178747"/>
                  </a:lnTo>
                  <a:lnTo>
                    <a:pt x="111434" y="233105"/>
                  </a:lnTo>
                  <a:lnTo>
                    <a:pt x="139650" y="259079"/>
                  </a:lnTo>
                  <a:lnTo>
                    <a:pt x="170700" y="284183"/>
                  </a:lnTo>
                  <a:lnTo>
                    <a:pt x="204480" y="308368"/>
                  </a:lnTo>
                  <a:lnTo>
                    <a:pt x="240889" y="331583"/>
                  </a:lnTo>
                  <a:lnTo>
                    <a:pt x="279824" y="353778"/>
                  </a:lnTo>
                  <a:lnTo>
                    <a:pt x="321182" y="374903"/>
                  </a:lnTo>
                  <a:lnTo>
                    <a:pt x="364862" y="394909"/>
                  </a:lnTo>
                  <a:lnTo>
                    <a:pt x="410760" y="413745"/>
                  </a:lnTo>
                  <a:lnTo>
                    <a:pt x="458774" y="431362"/>
                  </a:lnTo>
                  <a:lnTo>
                    <a:pt x="508801" y="447709"/>
                  </a:lnTo>
                  <a:lnTo>
                    <a:pt x="560740" y="462736"/>
                  </a:lnTo>
                  <a:lnTo>
                    <a:pt x="614487" y="476394"/>
                  </a:lnTo>
                  <a:lnTo>
                    <a:pt x="669940" y="488632"/>
                  </a:lnTo>
                  <a:lnTo>
                    <a:pt x="726997" y="499401"/>
                  </a:lnTo>
                  <a:lnTo>
                    <a:pt x="785556" y="508649"/>
                  </a:lnTo>
                  <a:lnTo>
                    <a:pt x="845513" y="516329"/>
                  </a:lnTo>
                  <a:lnTo>
                    <a:pt x="906766" y="522389"/>
                  </a:lnTo>
                  <a:lnTo>
                    <a:pt x="969213" y="526779"/>
                  </a:lnTo>
                  <a:lnTo>
                    <a:pt x="1032752" y="529450"/>
                  </a:lnTo>
                  <a:lnTo>
                    <a:pt x="1097279" y="530351"/>
                  </a:lnTo>
                  <a:lnTo>
                    <a:pt x="1229867" y="530351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446654" y="4536948"/>
              <a:ext cx="2374900" cy="556260"/>
            </a:xfrm>
            <a:custGeom>
              <a:avLst/>
              <a:gdLst/>
              <a:ahLst/>
              <a:cxnLst/>
              <a:rect l="l" t="t" r="r" b="b"/>
              <a:pathLst>
                <a:path w="2374900" h="556260">
                  <a:moveTo>
                    <a:pt x="152400" y="124968"/>
                  </a:moveTo>
                  <a:lnTo>
                    <a:pt x="152400" y="6096"/>
                  </a:lnTo>
                  <a:lnTo>
                    <a:pt x="139700" y="0"/>
                  </a:lnTo>
                  <a:lnTo>
                    <a:pt x="0" y="0"/>
                  </a:lnTo>
                  <a:lnTo>
                    <a:pt x="0" y="25908"/>
                  </a:lnTo>
                  <a:lnTo>
                    <a:pt x="25400" y="13716"/>
                  </a:lnTo>
                  <a:lnTo>
                    <a:pt x="25400" y="25908"/>
                  </a:lnTo>
                  <a:lnTo>
                    <a:pt x="127000" y="25908"/>
                  </a:lnTo>
                  <a:lnTo>
                    <a:pt x="127000" y="13716"/>
                  </a:lnTo>
                  <a:lnTo>
                    <a:pt x="139700" y="25908"/>
                  </a:lnTo>
                  <a:lnTo>
                    <a:pt x="139700" y="83820"/>
                  </a:lnTo>
                  <a:lnTo>
                    <a:pt x="152400" y="124968"/>
                  </a:lnTo>
                  <a:close/>
                </a:path>
                <a:path w="2374900" h="556260">
                  <a:moveTo>
                    <a:pt x="25400" y="25908"/>
                  </a:moveTo>
                  <a:lnTo>
                    <a:pt x="25400" y="13716"/>
                  </a:lnTo>
                  <a:lnTo>
                    <a:pt x="0" y="25908"/>
                  </a:lnTo>
                  <a:lnTo>
                    <a:pt x="25400" y="25908"/>
                  </a:lnTo>
                  <a:close/>
                </a:path>
                <a:path w="2374900" h="556260">
                  <a:moveTo>
                    <a:pt x="25400" y="138684"/>
                  </a:moveTo>
                  <a:lnTo>
                    <a:pt x="25400" y="25908"/>
                  </a:lnTo>
                  <a:lnTo>
                    <a:pt x="0" y="25908"/>
                  </a:lnTo>
                  <a:lnTo>
                    <a:pt x="0" y="83820"/>
                  </a:lnTo>
                  <a:lnTo>
                    <a:pt x="12700" y="124968"/>
                  </a:lnTo>
                  <a:lnTo>
                    <a:pt x="25400" y="138684"/>
                  </a:lnTo>
                  <a:close/>
                </a:path>
                <a:path w="2374900" h="556260">
                  <a:moveTo>
                    <a:pt x="50800" y="178308"/>
                  </a:moveTo>
                  <a:lnTo>
                    <a:pt x="50800" y="128016"/>
                  </a:lnTo>
                  <a:lnTo>
                    <a:pt x="38100" y="114300"/>
                  </a:lnTo>
                  <a:lnTo>
                    <a:pt x="38100" y="102108"/>
                  </a:lnTo>
                  <a:lnTo>
                    <a:pt x="25400" y="89916"/>
                  </a:lnTo>
                  <a:lnTo>
                    <a:pt x="25400" y="152400"/>
                  </a:lnTo>
                  <a:lnTo>
                    <a:pt x="38100" y="164592"/>
                  </a:lnTo>
                  <a:lnTo>
                    <a:pt x="50800" y="178308"/>
                  </a:lnTo>
                  <a:close/>
                </a:path>
                <a:path w="2374900" h="556260">
                  <a:moveTo>
                    <a:pt x="1231900" y="556260"/>
                  </a:moveTo>
                  <a:lnTo>
                    <a:pt x="1173162" y="554693"/>
                  </a:lnTo>
                  <a:lnTo>
                    <a:pt x="1168400" y="554736"/>
                  </a:lnTo>
                  <a:lnTo>
                    <a:pt x="1168400" y="554566"/>
                  </a:lnTo>
                  <a:lnTo>
                    <a:pt x="1117600" y="553212"/>
                  </a:lnTo>
                  <a:lnTo>
                    <a:pt x="1066800" y="550164"/>
                  </a:lnTo>
                  <a:lnTo>
                    <a:pt x="1016000" y="545592"/>
                  </a:lnTo>
                  <a:lnTo>
                    <a:pt x="901700" y="531876"/>
                  </a:lnTo>
                  <a:lnTo>
                    <a:pt x="850900" y="524256"/>
                  </a:lnTo>
                  <a:lnTo>
                    <a:pt x="800100" y="513588"/>
                  </a:lnTo>
                  <a:lnTo>
                    <a:pt x="781050" y="508254"/>
                  </a:lnTo>
                  <a:lnTo>
                    <a:pt x="774700" y="507492"/>
                  </a:lnTo>
                  <a:lnTo>
                    <a:pt x="673100" y="489204"/>
                  </a:lnTo>
                  <a:lnTo>
                    <a:pt x="584200" y="467868"/>
                  </a:lnTo>
                  <a:lnTo>
                    <a:pt x="533400" y="454152"/>
                  </a:lnTo>
                  <a:lnTo>
                    <a:pt x="495300" y="440436"/>
                  </a:lnTo>
                  <a:lnTo>
                    <a:pt x="444500" y="426720"/>
                  </a:lnTo>
                  <a:lnTo>
                    <a:pt x="406400" y="409956"/>
                  </a:lnTo>
                  <a:lnTo>
                    <a:pt x="368300" y="394716"/>
                  </a:lnTo>
                  <a:lnTo>
                    <a:pt x="292100" y="358140"/>
                  </a:lnTo>
                  <a:lnTo>
                    <a:pt x="266700" y="339852"/>
                  </a:lnTo>
                  <a:lnTo>
                    <a:pt x="228600" y="320040"/>
                  </a:lnTo>
                  <a:lnTo>
                    <a:pt x="203200" y="298704"/>
                  </a:lnTo>
                  <a:lnTo>
                    <a:pt x="177800" y="278892"/>
                  </a:lnTo>
                  <a:lnTo>
                    <a:pt x="152400" y="256032"/>
                  </a:lnTo>
                  <a:lnTo>
                    <a:pt x="127000" y="234696"/>
                  </a:lnTo>
                  <a:lnTo>
                    <a:pt x="114300" y="222504"/>
                  </a:lnTo>
                  <a:lnTo>
                    <a:pt x="101600" y="211836"/>
                  </a:lnTo>
                  <a:lnTo>
                    <a:pt x="76200" y="175260"/>
                  </a:lnTo>
                  <a:lnTo>
                    <a:pt x="63500" y="164592"/>
                  </a:lnTo>
                  <a:lnTo>
                    <a:pt x="50800" y="140208"/>
                  </a:lnTo>
                  <a:lnTo>
                    <a:pt x="50800" y="190500"/>
                  </a:lnTo>
                  <a:lnTo>
                    <a:pt x="63500" y="202692"/>
                  </a:lnTo>
                  <a:lnTo>
                    <a:pt x="76200" y="216408"/>
                  </a:lnTo>
                  <a:lnTo>
                    <a:pt x="88900" y="240792"/>
                  </a:lnTo>
                  <a:lnTo>
                    <a:pt x="101600" y="252984"/>
                  </a:lnTo>
                  <a:lnTo>
                    <a:pt x="152400" y="298704"/>
                  </a:lnTo>
                  <a:lnTo>
                    <a:pt x="190500" y="320040"/>
                  </a:lnTo>
                  <a:lnTo>
                    <a:pt x="215900" y="341376"/>
                  </a:lnTo>
                  <a:lnTo>
                    <a:pt x="279400" y="381000"/>
                  </a:lnTo>
                  <a:lnTo>
                    <a:pt x="355600" y="417576"/>
                  </a:lnTo>
                  <a:lnTo>
                    <a:pt x="406400" y="434340"/>
                  </a:lnTo>
                  <a:lnTo>
                    <a:pt x="482600" y="464820"/>
                  </a:lnTo>
                  <a:lnTo>
                    <a:pt x="533400" y="478536"/>
                  </a:lnTo>
                  <a:lnTo>
                    <a:pt x="571500" y="492252"/>
                  </a:lnTo>
                  <a:lnTo>
                    <a:pt x="622300" y="502920"/>
                  </a:lnTo>
                  <a:lnTo>
                    <a:pt x="673100" y="515112"/>
                  </a:lnTo>
                  <a:lnTo>
                    <a:pt x="723900" y="524256"/>
                  </a:lnTo>
                  <a:lnTo>
                    <a:pt x="825500" y="539496"/>
                  </a:lnTo>
                  <a:lnTo>
                    <a:pt x="876300" y="545592"/>
                  </a:lnTo>
                  <a:lnTo>
                    <a:pt x="939800" y="550164"/>
                  </a:lnTo>
                  <a:lnTo>
                    <a:pt x="1041400" y="556260"/>
                  </a:lnTo>
                  <a:lnTo>
                    <a:pt x="1168400" y="556260"/>
                  </a:lnTo>
                  <a:lnTo>
                    <a:pt x="1168400" y="554736"/>
                  </a:lnTo>
                  <a:lnTo>
                    <a:pt x="1171178" y="554640"/>
                  </a:lnTo>
                  <a:lnTo>
                    <a:pt x="1171178" y="556260"/>
                  </a:lnTo>
                  <a:lnTo>
                    <a:pt x="1231900" y="556260"/>
                  </a:lnTo>
                  <a:close/>
                </a:path>
                <a:path w="2374900" h="556260">
                  <a:moveTo>
                    <a:pt x="139700" y="25908"/>
                  </a:moveTo>
                  <a:lnTo>
                    <a:pt x="127000" y="13716"/>
                  </a:lnTo>
                  <a:lnTo>
                    <a:pt x="127000" y="25908"/>
                  </a:lnTo>
                  <a:lnTo>
                    <a:pt x="139700" y="25908"/>
                  </a:lnTo>
                  <a:close/>
                </a:path>
                <a:path w="2374900" h="556260">
                  <a:moveTo>
                    <a:pt x="139700" y="83820"/>
                  </a:moveTo>
                  <a:lnTo>
                    <a:pt x="139700" y="25908"/>
                  </a:lnTo>
                  <a:lnTo>
                    <a:pt x="127000" y="25908"/>
                  </a:lnTo>
                  <a:lnTo>
                    <a:pt x="127000" y="56388"/>
                  </a:lnTo>
                  <a:lnTo>
                    <a:pt x="139700" y="83820"/>
                  </a:lnTo>
                  <a:close/>
                </a:path>
                <a:path w="2374900" h="556260">
                  <a:moveTo>
                    <a:pt x="165100" y="150876"/>
                  </a:moveTo>
                  <a:lnTo>
                    <a:pt x="165100" y="77724"/>
                  </a:lnTo>
                  <a:lnTo>
                    <a:pt x="152400" y="65532"/>
                  </a:lnTo>
                  <a:lnTo>
                    <a:pt x="152400" y="138684"/>
                  </a:lnTo>
                  <a:lnTo>
                    <a:pt x="165100" y="150876"/>
                  </a:lnTo>
                  <a:close/>
                </a:path>
                <a:path w="2374900" h="556260">
                  <a:moveTo>
                    <a:pt x="190500" y="190500"/>
                  </a:moveTo>
                  <a:lnTo>
                    <a:pt x="190500" y="140208"/>
                  </a:lnTo>
                  <a:lnTo>
                    <a:pt x="177800" y="128016"/>
                  </a:lnTo>
                  <a:lnTo>
                    <a:pt x="165100" y="103632"/>
                  </a:lnTo>
                  <a:lnTo>
                    <a:pt x="165100" y="164592"/>
                  </a:lnTo>
                  <a:lnTo>
                    <a:pt x="177800" y="178308"/>
                  </a:lnTo>
                  <a:lnTo>
                    <a:pt x="190500" y="190500"/>
                  </a:lnTo>
                  <a:close/>
                </a:path>
                <a:path w="2374900" h="556260">
                  <a:moveTo>
                    <a:pt x="1173162" y="530161"/>
                  </a:moveTo>
                  <a:lnTo>
                    <a:pt x="1117600" y="528828"/>
                  </a:lnTo>
                  <a:lnTo>
                    <a:pt x="1016000" y="519684"/>
                  </a:lnTo>
                  <a:lnTo>
                    <a:pt x="914400" y="507492"/>
                  </a:lnTo>
                  <a:lnTo>
                    <a:pt x="812800" y="489204"/>
                  </a:lnTo>
                  <a:lnTo>
                    <a:pt x="711200" y="467868"/>
                  </a:lnTo>
                  <a:lnTo>
                    <a:pt x="673100" y="454152"/>
                  </a:lnTo>
                  <a:lnTo>
                    <a:pt x="622300" y="440436"/>
                  </a:lnTo>
                  <a:lnTo>
                    <a:pt x="584200" y="426720"/>
                  </a:lnTo>
                  <a:lnTo>
                    <a:pt x="546100" y="411480"/>
                  </a:lnTo>
                  <a:lnTo>
                    <a:pt x="508000" y="394716"/>
                  </a:lnTo>
                  <a:lnTo>
                    <a:pt x="393700" y="339852"/>
                  </a:lnTo>
                  <a:lnTo>
                    <a:pt x="368300" y="320040"/>
                  </a:lnTo>
                  <a:lnTo>
                    <a:pt x="330200" y="300228"/>
                  </a:lnTo>
                  <a:lnTo>
                    <a:pt x="279400" y="257556"/>
                  </a:lnTo>
                  <a:lnTo>
                    <a:pt x="254000" y="234696"/>
                  </a:lnTo>
                  <a:lnTo>
                    <a:pt x="241300" y="222504"/>
                  </a:lnTo>
                  <a:lnTo>
                    <a:pt x="228600" y="211836"/>
                  </a:lnTo>
                  <a:lnTo>
                    <a:pt x="215900" y="187452"/>
                  </a:lnTo>
                  <a:lnTo>
                    <a:pt x="203200" y="176784"/>
                  </a:lnTo>
                  <a:lnTo>
                    <a:pt x="190500" y="152400"/>
                  </a:lnTo>
                  <a:lnTo>
                    <a:pt x="190500" y="202692"/>
                  </a:lnTo>
                  <a:lnTo>
                    <a:pt x="203200" y="214884"/>
                  </a:lnTo>
                  <a:lnTo>
                    <a:pt x="215900" y="228600"/>
                  </a:lnTo>
                  <a:lnTo>
                    <a:pt x="228600" y="239268"/>
                  </a:lnTo>
                  <a:lnTo>
                    <a:pt x="266700" y="275844"/>
                  </a:lnTo>
                  <a:lnTo>
                    <a:pt x="292100" y="298704"/>
                  </a:lnTo>
                  <a:lnTo>
                    <a:pt x="317500" y="320040"/>
                  </a:lnTo>
                  <a:lnTo>
                    <a:pt x="355600" y="341376"/>
                  </a:lnTo>
                  <a:lnTo>
                    <a:pt x="381000" y="361188"/>
                  </a:lnTo>
                  <a:lnTo>
                    <a:pt x="419100" y="381000"/>
                  </a:lnTo>
                  <a:lnTo>
                    <a:pt x="495300" y="417576"/>
                  </a:lnTo>
                  <a:lnTo>
                    <a:pt x="533400" y="434340"/>
                  </a:lnTo>
                  <a:lnTo>
                    <a:pt x="571500" y="449580"/>
                  </a:lnTo>
                  <a:lnTo>
                    <a:pt x="622300" y="464820"/>
                  </a:lnTo>
                  <a:lnTo>
                    <a:pt x="660400" y="478536"/>
                  </a:lnTo>
                  <a:lnTo>
                    <a:pt x="711200" y="492252"/>
                  </a:lnTo>
                  <a:lnTo>
                    <a:pt x="762000" y="502920"/>
                  </a:lnTo>
                  <a:lnTo>
                    <a:pt x="781050" y="508254"/>
                  </a:lnTo>
                  <a:lnTo>
                    <a:pt x="876300" y="519684"/>
                  </a:lnTo>
                  <a:lnTo>
                    <a:pt x="939800" y="524256"/>
                  </a:lnTo>
                  <a:lnTo>
                    <a:pt x="990600" y="528828"/>
                  </a:lnTo>
                  <a:lnTo>
                    <a:pt x="1041400" y="530352"/>
                  </a:lnTo>
                  <a:lnTo>
                    <a:pt x="1171178" y="530240"/>
                  </a:lnTo>
                  <a:lnTo>
                    <a:pt x="1173162" y="530161"/>
                  </a:lnTo>
                  <a:close/>
                </a:path>
                <a:path w="2374900" h="556260">
                  <a:moveTo>
                    <a:pt x="1587500" y="501396"/>
                  </a:moveTo>
                  <a:lnTo>
                    <a:pt x="1549400" y="509016"/>
                  </a:lnTo>
                  <a:lnTo>
                    <a:pt x="1460500" y="519684"/>
                  </a:lnTo>
                  <a:lnTo>
                    <a:pt x="1422400" y="522732"/>
                  </a:lnTo>
                  <a:lnTo>
                    <a:pt x="1371600" y="527304"/>
                  </a:lnTo>
                  <a:lnTo>
                    <a:pt x="1282700" y="530352"/>
                  </a:lnTo>
                  <a:lnTo>
                    <a:pt x="1041400" y="530352"/>
                  </a:lnTo>
                  <a:lnTo>
                    <a:pt x="990600" y="528828"/>
                  </a:lnTo>
                  <a:lnTo>
                    <a:pt x="939800" y="524256"/>
                  </a:lnTo>
                  <a:lnTo>
                    <a:pt x="876300" y="519684"/>
                  </a:lnTo>
                  <a:lnTo>
                    <a:pt x="781050" y="508254"/>
                  </a:lnTo>
                  <a:lnTo>
                    <a:pt x="800100" y="513588"/>
                  </a:lnTo>
                  <a:lnTo>
                    <a:pt x="850900" y="524256"/>
                  </a:lnTo>
                  <a:lnTo>
                    <a:pt x="901700" y="531876"/>
                  </a:lnTo>
                  <a:lnTo>
                    <a:pt x="1016000" y="545592"/>
                  </a:lnTo>
                  <a:lnTo>
                    <a:pt x="1066800" y="550164"/>
                  </a:lnTo>
                  <a:lnTo>
                    <a:pt x="1117600" y="553212"/>
                  </a:lnTo>
                  <a:lnTo>
                    <a:pt x="1168400" y="554566"/>
                  </a:lnTo>
                  <a:lnTo>
                    <a:pt x="1173162" y="554572"/>
                  </a:lnTo>
                  <a:lnTo>
                    <a:pt x="1257300" y="551688"/>
                  </a:lnTo>
                  <a:lnTo>
                    <a:pt x="1295400" y="547116"/>
                  </a:lnTo>
                  <a:lnTo>
                    <a:pt x="1346200" y="544068"/>
                  </a:lnTo>
                  <a:lnTo>
                    <a:pt x="1384300" y="537972"/>
                  </a:lnTo>
                  <a:lnTo>
                    <a:pt x="1473200" y="525780"/>
                  </a:lnTo>
                  <a:lnTo>
                    <a:pt x="1549400" y="510540"/>
                  </a:lnTo>
                  <a:lnTo>
                    <a:pt x="1587500" y="501396"/>
                  </a:lnTo>
                  <a:close/>
                </a:path>
                <a:path w="2374900" h="556260">
                  <a:moveTo>
                    <a:pt x="1181100" y="530352"/>
                  </a:moveTo>
                  <a:lnTo>
                    <a:pt x="1171178" y="530240"/>
                  </a:lnTo>
                  <a:lnTo>
                    <a:pt x="1168400" y="530352"/>
                  </a:lnTo>
                  <a:lnTo>
                    <a:pt x="1181100" y="530352"/>
                  </a:lnTo>
                  <a:close/>
                </a:path>
                <a:path w="2374900" h="556260">
                  <a:moveTo>
                    <a:pt x="2362200" y="158496"/>
                  </a:moveTo>
                  <a:lnTo>
                    <a:pt x="2362200" y="132588"/>
                  </a:lnTo>
                  <a:lnTo>
                    <a:pt x="2349500" y="153924"/>
                  </a:lnTo>
                  <a:lnTo>
                    <a:pt x="2335194" y="132588"/>
                  </a:lnTo>
                  <a:lnTo>
                    <a:pt x="2286000" y="132588"/>
                  </a:lnTo>
                  <a:lnTo>
                    <a:pt x="2286000" y="140208"/>
                  </a:lnTo>
                  <a:lnTo>
                    <a:pt x="2273300" y="161544"/>
                  </a:lnTo>
                  <a:lnTo>
                    <a:pt x="2260600" y="181356"/>
                  </a:lnTo>
                  <a:lnTo>
                    <a:pt x="2247900" y="202692"/>
                  </a:lnTo>
                  <a:lnTo>
                    <a:pt x="2222500" y="222504"/>
                  </a:lnTo>
                  <a:lnTo>
                    <a:pt x="2209800" y="240792"/>
                  </a:lnTo>
                  <a:lnTo>
                    <a:pt x="2184400" y="260604"/>
                  </a:lnTo>
                  <a:lnTo>
                    <a:pt x="2146300" y="297180"/>
                  </a:lnTo>
                  <a:lnTo>
                    <a:pt x="2082800" y="330708"/>
                  </a:lnTo>
                  <a:lnTo>
                    <a:pt x="2057400" y="347472"/>
                  </a:lnTo>
                  <a:lnTo>
                    <a:pt x="2006600" y="377952"/>
                  </a:lnTo>
                  <a:lnTo>
                    <a:pt x="1968500" y="393192"/>
                  </a:lnTo>
                  <a:lnTo>
                    <a:pt x="1905000" y="420624"/>
                  </a:lnTo>
                  <a:lnTo>
                    <a:pt x="1790700" y="457200"/>
                  </a:lnTo>
                  <a:lnTo>
                    <a:pt x="1752600" y="467868"/>
                  </a:lnTo>
                  <a:lnTo>
                    <a:pt x="1676400" y="486156"/>
                  </a:lnTo>
                  <a:lnTo>
                    <a:pt x="1587500" y="501396"/>
                  </a:lnTo>
                  <a:lnTo>
                    <a:pt x="1549400" y="510540"/>
                  </a:lnTo>
                  <a:lnTo>
                    <a:pt x="1473200" y="525780"/>
                  </a:lnTo>
                  <a:lnTo>
                    <a:pt x="1384300" y="537972"/>
                  </a:lnTo>
                  <a:lnTo>
                    <a:pt x="1346200" y="544068"/>
                  </a:lnTo>
                  <a:lnTo>
                    <a:pt x="1295400" y="547116"/>
                  </a:lnTo>
                  <a:lnTo>
                    <a:pt x="1257300" y="551688"/>
                  </a:lnTo>
                  <a:lnTo>
                    <a:pt x="1171178" y="554640"/>
                  </a:lnTo>
                  <a:lnTo>
                    <a:pt x="1231900" y="556260"/>
                  </a:lnTo>
                  <a:lnTo>
                    <a:pt x="1282700" y="556260"/>
                  </a:lnTo>
                  <a:lnTo>
                    <a:pt x="1333500" y="554736"/>
                  </a:lnTo>
                  <a:lnTo>
                    <a:pt x="1422400" y="548640"/>
                  </a:lnTo>
                  <a:lnTo>
                    <a:pt x="1460500" y="544068"/>
                  </a:lnTo>
                  <a:lnTo>
                    <a:pt x="1511300" y="539496"/>
                  </a:lnTo>
                  <a:lnTo>
                    <a:pt x="1549400" y="533400"/>
                  </a:lnTo>
                  <a:lnTo>
                    <a:pt x="1600200" y="527304"/>
                  </a:lnTo>
                  <a:lnTo>
                    <a:pt x="1638300" y="519684"/>
                  </a:lnTo>
                  <a:lnTo>
                    <a:pt x="1714500" y="501396"/>
                  </a:lnTo>
                  <a:lnTo>
                    <a:pt x="1765300" y="492252"/>
                  </a:lnTo>
                  <a:lnTo>
                    <a:pt x="1803400" y="481584"/>
                  </a:lnTo>
                  <a:lnTo>
                    <a:pt x="1841500" y="469392"/>
                  </a:lnTo>
                  <a:lnTo>
                    <a:pt x="1905000" y="445008"/>
                  </a:lnTo>
                  <a:lnTo>
                    <a:pt x="1943100" y="431292"/>
                  </a:lnTo>
                  <a:lnTo>
                    <a:pt x="1981200" y="416052"/>
                  </a:lnTo>
                  <a:lnTo>
                    <a:pt x="2044700" y="385572"/>
                  </a:lnTo>
                  <a:lnTo>
                    <a:pt x="2070100" y="368808"/>
                  </a:lnTo>
                  <a:lnTo>
                    <a:pt x="2108200" y="352044"/>
                  </a:lnTo>
                  <a:lnTo>
                    <a:pt x="2133600" y="335280"/>
                  </a:lnTo>
                  <a:lnTo>
                    <a:pt x="2184400" y="298704"/>
                  </a:lnTo>
                  <a:lnTo>
                    <a:pt x="2197100" y="278892"/>
                  </a:lnTo>
                  <a:lnTo>
                    <a:pt x="2247900" y="239268"/>
                  </a:lnTo>
                  <a:lnTo>
                    <a:pt x="2273300" y="196596"/>
                  </a:lnTo>
                  <a:lnTo>
                    <a:pt x="2298700" y="173736"/>
                  </a:lnTo>
                  <a:lnTo>
                    <a:pt x="2298700" y="158496"/>
                  </a:lnTo>
                  <a:lnTo>
                    <a:pt x="2311400" y="152400"/>
                  </a:lnTo>
                  <a:lnTo>
                    <a:pt x="2311400" y="158496"/>
                  </a:lnTo>
                  <a:lnTo>
                    <a:pt x="2362200" y="158496"/>
                  </a:lnTo>
                  <a:close/>
                </a:path>
                <a:path w="2374900" h="556260">
                  <a:moveTo>
                    <a:pt x="2159000" y="173736"/>
                  </a:moveTo>
                  <a:lnTo>
                    <a:pt x="2159000" y="158496"/>
                  </a:lnTo>
                  <a:lnTo>
                    <a:pt x="2147277" y="158496"/>
                  </a:lnTo>
                  <a:lnTo>
                    <a:pt x="2146300" y="160020"/>
                  </a:lnTo>
                  <a:lnTo>
                    <a:pt x="2120900" y="179832"/>
                  </a:lnTo>
                  <a:lnTo>
                    <a:pt x="2108200" y="198120"/>
                  </a:lnTo>
                  <a:lnTo>
                    <a:pt x="2095500" y="217932"/>
                  </a:lnTo>
                  <a:lnTo>
                    <a:pt x="2082800" y="236220"/>
                  </a:lnTo>
                  <a:lnTo>
                    <a:pt x="2057400" y="254508"/>
                  </a:lnTo>
                  <a:lnTo>
                    <a:pt x="2044700" y="272796"/>
                  </a:lnTo>
                  <a:lnTo>
                    <a:pt x="1968500" y="323088"/>
                  </a:lnTo>
                  <a:lnTo>
                    <a:pt x="1892300" y="368808"/>
                  </a:lnTo>
                  <a:lnTo>
                    <a:pt x="1854200" y="384048"/>
                  </a:lnTo>
                  <a:lnTo>
                    <a:pt x="1828800" y="397764"/>
                  </a:lnTo>
                  <a:lnTo>
                    <a:pt x="1790700" y="409956"/>
                  </a:lnTo>
                  <a:lnTo>
                    <a:pt x="1765300" y="423672"/>
                  </a:lnTo>
                  <a:lnTo>
                    <a:pt x="1727200" y="435864"/>
                  </a:lnTo>
                  <a:lnTo>
                    <a:pt x="1663700" y="457200"/>
                  </a:lnTo>
                  <a:lnTo>
                    <a:pt x="1625600" y="467868"/>
                  </a:lnTo>
                  <a:lnTo>
                    <a:pt x="1549400" y="486156"/>
                  </a:lnTo>
                  <a:lnTo>
                    <a:pt x="1460500" y="501396"/>
                  </a:lnTo>
                  <a:lnTo>
                    <a:pt x="1384300" y="513588"/>
                  </a:lnTo>
                  <a:lnTo>
                    <a:pt x="1346200" y="518160"/>
                  </a:lnTo>
                  <a:lnTo>
                    <a:pt x="1295400" y="522732"/>
                  </a:lnTo>
                  <a:lnTo>
                    <a:pt x="1257300" y="525780"/>
                  </a:lnTo>
                  <a:lnTo>
                    <a:pt x="1206500" y="528828"/>
                  </a:lnTo>
                  <a:lnTo>
                    <a:pt x="1173162" y="530161"/>
                  </a:lnTo>
                  <a:lnTo>
                    <a:pt x="1181100" y="530352"/>
                  </a:lnTo>
                  <a:lnTo>
                    <a:pt x="1282700" y="530352"/>
                  </a:lnTo>
                  <a:lnTo>
                    <a:pt x="1371600" y="527304"/>
                  </a:lnTo>
                  <a:lnTo>
                    <a:pt x="1422400" y="522732"/>
                  </a:lnTo>
                  <a:lnTo>
                    <a:pt x="1460500" y="519684"/>
                  </a:lnTo>
                  <a:lnTo>
                    <a:pt x="1549400" y="509016"/>
                  </a:lnTo>
                  <a:lnTo>
                    <a:pt x="1587500" y="501396"/>
                  </a:lnTo>
                  <a:lnTo>
                    <a:pt x="1625600" y="492252"/>
                  </a:lnTo>
                  <a:lnTo>
                    <a:pt x="1701800" y="470916"/>
                  </a:lnTo>
                  <a:lnTo>
                    <a:pt x="1765300" y="446532"/>
                  </a:lnTo>
                  <a:lnTo>
                    <a:pt x="1803400" y="434340"/>
                  </a:lnTo>
                  <a:lnTo>
                    <a:pt x="1866900" y="406908"/>
                  </a:lnTo>
                  <a:lnTo>
                    <a:pt x="1892300" y="391668"/>
                  </a:lnTo>
                  <a:lnTo>
                    <a:pt x="1930400" y="376428"/>
                  </a:lnTo>
                  <a:lnTo>
                    <a:pt x="1955800" y="361188"/>
                  </a:lnTo>
                  <a:lnTo>
                    <a:pt x="2006600" y="327660"/>
                  </a:lnTo>
                  <a:lnTo>
                    <a:pt x="2032000" y="309372"/>
                  </a:lnTo>
                  <a:lnTo>
                    <a:pt x="2057400" y="292608"/>
                  </a:lnTo>
                  <a:lnTo>
                    <a:pt x="2082800" y="272796"/>
                  </a:lnTo>
                  <a:lnTo>
                    <a:pt x="2095500" y="254508"/>
                  </a:lnTo>
                  <a:lnTo>
                    <a:pt x="2133600" y="214884"/>
                  </a:lnTo>
                  <a:lnTo>
                    <a:pt x="2146300" y="195072"/>
                  </a:lnTo>
                  <a:lnTo>
                    <a:pt x="2159000" y="173736"/>
                  </a:lnTo>
                  <a:close/>
                </a:path>
                <a:path w="2374900" h="556260">
                  <a:moveTo>
                    <a:pt x="2265709" y="28956"/>
                  </a:moveTo>
                  <a:lnTo>
                    <a:pt x="2260600" y="21336"/>
                  </a:lnTo>
                  <a:lnTo>
                    <a:pt x="2260600" y="3048"/>
                  </a:lnTo>
                  <a:lnTo>
                    <a:pt x="2082800" y="135636"/>
                  </a:lnTo>
                  <a:lnTo>
                    <a:pt x="2082800" y="155448"/>
                  </a:lnTo>
                  <a:lnTo>
                    <a:pt x="2095500" y="158496"/>
                  </a:lnTo>
                  <a:lnTo>
                    <a:pt x="2095500" y="132588"/>
                  </a:lnTo>
                  <a:lnTo>
                    <a:pt x="2136665" y="132588"/>
                  </a:lnTo>
                  <a:lnTo>
                    <a:pt x="2265709" y="28956"/>
                  </a:lnTo>
                  <a:close/>
                </a:path>
                <a:path w="2374900" h="556260">
                  <a:moveTo>
                    <a:pt x="2136665" y="132588"/>
                  </a:moveTo>
                  <a:lnTo>
                    <a:pt x="2095500" y="132588"/>
                  </a:lnTo>
                  <a:lnTo>
                    <a:pt x="2108200" y="155448"/>
                  </a:lnTo>
                  <a:lnTo>
                    <a:pt x="2136665" y="132588"/>
                  </a:lnTo>
                  <a:close/>
                </a:path>
                <a:path w="2374900" h="556260">
                  <a:moveTo>
                    <a:pt x="2171700" y="152400"/>
                  </a:moveTo>
                  <a:lnTo>
                    <a:pt x="2171700" y="132588"/>
                  </a:lnTo>
                  <a:lnTo>
                    <a:pt x="2136665" y="132588"/>
                  </a:lnTo>
                  <a:lnTo>
                    <a:pt x="2108200" y="155448"/>
                  </a:lnTo>
                  <a:lnTo>
                    <a:pt x="2095500" y="132588"/>
                  </a:lnTo>
                  <a:lnTo>
                    <a:pt x="2095500" y="158496"/>
                  </a:lnTo>
                  <a:lnTo>
                    <a:pt x="2147277" y="158496"/>
                  </a:lnTo>
                  <a:lnTo>
                    <a:pt x="2159000" y="140208"/>
                  </a:lnTo>
                  <a:lnTo>
                    <a:pt x="2159000" y="173736"/>
                  </a:lnTo>
                  <a:lnTo>
                    <a:pt x="2171700" y="152400"/>
                  </a:lnTo>
                  <a:close/>
                </a:path>
                <a:path w="2374900" h="556260">
                  <a:moveTo>
                    <a:pt x="2159000" y="158496"/>
                  </a:moveTo>
                  <a:lnTo>
                    <a:pt x="2159000" y="140208"/>
                  </a:lnTo>
                  <a:lnTo>
                    <a:pt x="2147277" y="158496"/>
                  </a:lnTo>
                  <a:lnTo>
                    <a:pt x="2159000" y="158496"/>
                  </a:lnTo>
                  <a:close/>
                </a:path>
                <a:path w="2374900" h="556260">
                  <a:moveTo>
                    <a:pt x="2273300" y="22860"/>
                  </a:moveTo>
                  <a:lnTo>
                    <a:pt x="2273300" y="1524"/>
                  </a:lnTo>
                  <a:lnTo>
                    <a:pt x="2260600" y="0"/>
                  </a:lnTo>
                  <a:lnTo>
                    <a:pt x="2260600" y="21336"/>
                  </a:lnTo>
                  <a:lnTo>
                    <a:pt x="2273300" y="22860"/>
                  </a:lnTo>
                  <a:close/>
                </a:path>
                <a:path w="2374900" h="556260">
                  <a:moveTo>
                    <a:pt x="2273300" y="22860"/>
                  </a:moveTo>
                  <a:lnTo>
                    <a:pt x="2260600" y="21336"/>
                  </a:lnTo>
                  <a:lnTo>
                    <a:pt x="2265709" y="28956"/>
                  </a:lnTo>
                  <a:lnTo>
                    <a:pt x="2273300" y="22860"/>
                  </a:lnTo>
                  <a:close/>
                </a:path>
                <a:path w="2374900" h="556260">
                  <a:moveTo>
                    <a:pt x="2374900" y="155448"/>
                  </a:moveTo>
                  <a:lnTo>
                    <a:pt x="2374900" y="138684"/>
                  </a:lnTo>
                  <a:lnTo>
                    <a:pt x="2273300" y="6096"/>
                  </a:lnTo>
                  <a:lnTo>
                    <a:pt x="2273300" y="22860"/>
                  </a:lnTo>
                  <a:lnTo>
                    <a:pt x="2265709" y="28956"/>
                  </a:lnTo>
                  <a:lnTo>
                    <a:pt x="2335194" y="132588"/>
                  </a:lnTo>
                  <a:lnTo>
                    <a:pt x="2362200" y="132588"/>
                  </a:lnTo>
                  <a:lnTo>
                    <a:pt x="2362200" y="158496"/>
                  </a:lnTo>
                  <a:lnTo>
                    <a:pt x="2374900" y="155448"/>
                  </a:lnTo>
                  <a:close/>
                </a:path>
                <a:path w="2374900" h="556260">
                  <a:moveTo>
                    <a:pt x="2311400" y="152400"/>
                  </a:moveTo>
                  <a:lnTo>
                    <a:pt x="2298700" y="158496"/>
                  </a:lnTo>
                  <a:lnTo>
                    <a:pt x="2307771" y="158496"/>
                  </a:lnTo>
                  <a:lnTo>
                    <a:pt x="2311400" y="152400"/>
                  </a:lnTo>
                  <a:close/>
                </a:path>
                <a:path w="2374900" h="556260">
                  <a:moveTo>
                    <a:pt x="2307771" y="158496"/>
                  </a:moveTo>
                  <a:lnTo>
                    <a:pt x="2298700" y="158496"/>
                  </a:lnTo>
                  <a:lnTo>
                    <a:pt x="2298700" y="173736"/>
                  </a:lnTo>
                  <a:lnTo>
                    <a:pt x="2307771" y="158496"/>
                  </a:lnTo>
                  <a:close/>
                </a:path>
                <a:path w="2374900" h="556260">
                  <a:moveTo>
                    <a:pt x="2311400" y="158496"/>
                  </a:moveTo>
                  <a:lnTo>
                    <a:pt x="2311400" y="152400"/>
                  </a:lnTo>
                  <a:lnTo>
                    <a:pt x="2307771" y="158496"/>
                  </a:lnTo>
                  <a:lnTo>
                    <a:pt x="2311400" y="158496"/>
                  </a:lnTo>
                  <a:close/>
                </a:path>
                <a:path w="2374900" h="556260">
                  <a:moveTo>
                    <a:pt x="2362200" y="132588"/>
                  </a:moveTo>
                  <a:lnTo>
                    <a:pt x="2335194" y="132588"/>
                  </a:lnTo>
                  <a:lnTo>
                    <a:pt x="2349500" y="153924"/>
                  </a:lnTo>
                  <a:lnTo>
                    <a:pt x="2362200" y="132588"/>
                  </a:lnTo>
                  <a:close/>
                </a:path>
              </a:pathLst>
            </a:custGeom>
            <a:solidFill>
              <a:srgbClr val="006F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3502030" y="4585715"/>
              <a:ext cx="1188720" cy="461009"/>
            </a:xfrm>
            <a:custGeom>
              <a:avLst/>
              <a:gdLst/>
              <a:ahLst/>
              <a:cxnLst/>
              <a:rect l="l" t="t" r="r" b="b"/>
              <a:pathLst>
                <a:path w="1188720" h="461010">
                  <a:moveTo>
                    <a:pt x="1188719" y="114299"/>
                  </a:moveTo>
                  <a:lnTo>
                    <a:pt x="1107947" y="0"/>
                  </a:lnTo>
                  <a:lnTo>
                    <a:pt x="958595" y="114299"/>
                  </a:lnTo>
                  <a:lnTo>
                    <a:pt x="1014983" y="114299"/>
                  </a:lnTo>
                  <a:lnTo>
                    <a:pt x="997647" y="139608"/>
                  </a:lnTo>
                  <a:lnTo>
                    <a:pt x="953502" y="188117"/>
                  </a:lnTo>
                  <a:lnTo>
                    <a:pt x="897450" y="233583"/>
                  </a:lnTo>
                  <a:lnTo>
                    <a:pt x="865229" y="255089"/>
                  </a:lnTo>
                  <a:lnTo>
                    <a:pt x="830356" y="275731"/>
                  </a:lnTo>
                  <a:lnTo>
                    <a:pt x="792939" y="295474"/>
                  </a:lnTo>
                  <a:lnTo>
                    <a:pt x="753086" y="314283"/>
                  </a:lnTo>
                  <a:lnTo>
                    <a:pt x="710906" y="332125"/>
                  </a:lnTo>
                  <a:lnTo>
                    <a:pt x="666507" y="348964"/>
                  </a:lnTo>
                  <a:lnTo>
                    <a:pt x="619996" y="364766"/>
                  </a:lnTo>
                  <a:lnTo>
                    <a:pt x="571483" y="379496"/>
                  </a:lnTo>
                  <a:lnTo>
                    <a:pt x="521074" y="393119"/>
                  </a:lnTo>
                  <a:lnTo>
                    <a:pt x="468880" y="405602"/>
                  </a:lnTo>
                  <a:lnTo>
                    <a:pt x="415007" y="416910"/>
                  </a:lnTo>
                  <a:lnTo>
                    <a:pt x="359565" y="427008"/>
                  </a:lnTo>
                  <a:lnTo>
                    <a:pt x="302660" y="435861"/>
                  </a:lnTo>
                  <a:lnTo>
                    <a:pt x="244402" y="443435"/>
                  </a:lnTo>
                  <a:lnTo>
                    <a:pt x="184899" y="449695"/>
                  </a:lnTo>
                  <a:lnTo>
                    <a:pt x="124259" y="454607"/>
                  </a:lnTo>
                  <a:lnTo>
                    <a:pt x="62589" y="458136"/>
                  </a:lnTo>
                  <a:lnTo>
                    <a:pt x="0" y="460247"/>
                  </a:lnTo>
                  <a:lnTo>
                    <a:pt x="62994" y="460963"/>
                  </a:lnTo>
                  <a:lnTo>
                    <a:pt x="125352" y="460205"/>
                  </a:lnTo>
                  <a:lnTo>
                    <a:pt x="186964" y="458008"/>
                  </a:lnTo>
                  <a:lnTo>
                    <a:pt x="247718" y="454406"/>
                  </a:lnTo>
                  <a:lnTo>
                    <a:pt x="307506" y="449433"/>
                  </a:lnTo>
                  <a:lnTo>
                    <a:pt x="366217" y="443123"/>
                  </a:lnTo>
                  <a:lnTo>
                    <a:pt x="423741" y="435509"/>
                  </a:lnTo>
                  <a:lnTo>
                    <a:pt x="479969" y="426626"/>
                  </a:lnTo>
                  <a:lnTo>
                    <a:pt x="534789" y="416508"/>
                  </a:lnTo>
                  <a:lnTo>
                    <a:pt x="588093" y="405188"/>
                  </a:lnTo>
                  <a:lnTo>
                    <a:pt x="639770" y="392701"/>
                  </a:lnTo>
                  <a:lnTo>
                    <a:pt x="689709" y="379080"/>
                  </a:lnTo>
                  <a:lnTo>
                    <a:pt x="737802" y="364360"/>
                  </a:lnTo>
                  <a:lnTo>
                    <a:pt x="783938" y="348574"/>
                  </a:lnTo>
                  <a:lnTo>
                    <a:pt x="828007" y="331756"/>
                  </a:lnTo>
                  <a:lnTo>
                    <a:pt x="869899" y="313940"/>
                  </a:lnTo>
                  <a:lnTo>
                    <a:pt x="909504" y="295161"/>
                  </a:lnTo>
                  <a:lnTo>
                    <a:pt x="946712" y="275451"/>
                  </a:lnTo>
                  <a:lnTo>
                    <a:pt x="981412" y="254846"/>
                  </a:lnTo>
                  <a:lnTo>
                    <a:pt x="1013496" y="233379"/>
                  </a:lnTo>
                  <a:lnTo>
                    <a:pt x="1069372" y="187994"/>
                  </a:lnTo>
                  <a:lnTo>
                    <a:pt x="1113460" y="139568"/>
                  </a:lnTo>
                  <a:lnTo>
                    <a:pt x="1130807" y="114299"/>
                  </a:lnTo>
                  <a:lnTo>
                    <a:pt x="1188719" y="114299"/>
                  </a:lnTo>
                  <a:close/>
                </a:path>
              </a:pathLst>
            </a:custGeom>
            <a:solidFill>
              <a:srgbClr val="3232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336173" y="4585715"/>
              <a:ext cx="1224280" cy="462280"/>
            </a:xfrm>
            <a:custGeom>
              <a:avLst/>
              <a:gdLst/>
              <a:ahLst/>
              <a:cxnLst/>
              <a:rect l="l" t="t" r="r" b="b"/>
              <a:pathLst>
                <a:path w="1224279" h="462279">
                  <a:moveTo>
                    <a:pt x="1223768" y="461771"/>
                  </a:moveTo>
                  <a:lnTo>
                    <a:pt x="1158746" y="460986"/>
                  </a:lnTo>
                  <a:lnTo>
                    <a:pt x="1094703" y="458657"/>
                  </a:lnTo>
                  <a:lnTo>
                    <a:pt x="1031743" y="454830"/>
                  </a:lnTo>
                  <a:lnTo>
                    <a:pt x="969972" y="449548"/>
                  </a:lnTo>
                  <a:lnTo>
                    <a:pt x="909494" y="442855"/>
                  </a:lnTo>
                  <a:lnTo>
                    <a:pt x="850414" y="434794"/>
                  </a:lnTo>
                  <a:lnTo>
                    <a:pt x="792835" y="425410"/>
                  </a:lnTo>
                  <a:lnTo>
                    <a:pt x="736863" y="414745"/>
                  </a:lnTo>
                  <a:lnTo>
                    <a:pt x="682603" y="402844"/>
                  </a:lnTo>
                  <a:lnTo>
                    <a:pt x="630158" y="389751"/>
                  </a:lnTo>
                  <a:lnTo>
                    <a:pt x="579633" y="375509"/>
                  </a:lnTo>
                  <a:lnTo>
                    <a:pt x="531133" y="360161"/>
                  </a:lnTo>
                  <a:lnTo>
                    <a:pt x="484762" y="343752"/>
                  </a:lnTo>
                  <a:lnTo>
                    <a:pt x="440626" y="326326"/>
                  </a:lnTo>
                  <a:lnTo>
                    <a:pt x="398827" y="307926"/>
                  </a:lnTo>
                  <a:lnTo>
                    <a:pt x="359472" y="288595"/>
                  </a:lnTo>
                  <a:lnTo>
                    <a:pt x="322665" y="268379"/>
                  </a:lnTo>
                  <a:lnTo>
                    <a:pt x="288509" y="247319"/>
                  </a:lnTo>
                  <a:lnTo>
                    <a:pt x="257110" y="225461"/>
                  </a:lnTo>
                  <a:lnTo>
                    <a:pt x="203001" y="179522"/>
                  </a:lnTo>
                  <a:lnTo>
                    <a:pt x="161173" y="130912"/>
                  </a:lnTo>
                  <a:lnTo>
                    <a:pt x="132463" y="79982"/>
                  </a:lnTo>
                  <a:lnTo>
                    <a:pt x="117707" y="27080"/>
                  </a:lnTo>
                  <a:lnTo>
                    <a:pt x="115823" y="0"/>
                  </a:lnTo>
                  <a:lnTo>
                    <a:pt x="0" y="0"/>
                  </a:lnTo>
                  <a:lnTo>
                    <a:pt x="7465" y="53755"/>
                  </a:lnTo>
                  <a:lnTo>
                    <a:pt x="29302" y="105715"/>
                  </a:lnTo>
                  <a:lnTo>
                    <a:pt x="64676" y="155529"/>
                  </a:lnTo>
                  <a:lnTo>
                    <a:pt x="112749" y="202847"/>
                  </a:lnTo>
                  <a:lnTo>
                    <a:pt x="172685" y="247319"/>
                  </a:lnTo>
                  <a:lnTo>
                    <a:pt x="206841" y="268379"/>
                  </a:lnTo>
                  <a:lnTo>
                    <a:pt x="243648" y="288595"/>
                  </a:lnTo>
                  <a:lnTo>
                    <a:pt x="283003" y="307926"/>
                  </a:lnTo>
                  <a:lnTo>
                    <a:pt x="324802" y="326326"/>
                  </a:lnTo>
                  <a:lnTo>
                    <a:pt x="368938" y="343752"/>
                  </a:lnTo>
                  <a:lnTo>
                    <a:pt x="415309" y="360161"/>
                  </a:lnTo>
                  <a:lnTo>
                    <a:pt x="463809" y="375509"/>
                  </a:lnTo>
                  <a:lnTo>
                    <a:pt x="514334" y="389751"/>
                  </a:lnTo>
                  <a:lnTo>
                    <a:pt x="566779" y="402844"/>
                  </a:lnTo>
                  <a:lnTo>
                    <a:pt x="621039" y="414745"/>
                  </a:lnTo>
                  <a:lnTo>
                    <a:pt x="677011" y="425410"/>
                  </a:lnTo>
                  <a:lnTo>
                    <a:pt x="734590" y="434794"/>
                  </a:lnTo>
                  <a:lnTo>
                    <a:pt x="793670" y="442855"/>
                  </a:lnTo>
                  <a:lnTo>
                    <a:pt x="854148" y="449548"/>
                  </a:lnTo>
                  <a:lnTo>
                    <a:pt x="915919" y="454830"/>
                  </a:lnTo>
                  <a:lnTo>
                    <a:pt x="978879" y="458657"/>
                  </a:lnTo>
                  <a:lnTo>
                    <a:pt x="1042922" y="460986"/>
                  </a:lnTo>
                  <a:lnTo>
                    <a:pt x="1107944" y="461771"/>
                  </a:lnTo>
                  <a:lnTo>
                    <a:pt x="1223768" y="461771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323981" y="4572000"/>
              <a:ext cx="2374900" cy="487680"/>
            </a:xfrm>
            <a:custGeom>
              <a:avLst/>
              <a:gdLst/>
              <a:ahLst/>
              <a:cxnLst/>
              <a:rect l="l" t="t" r="r" b="b"/>
              <a:pathLst>
                <a:path w="2374900" h="487679">
                  <a:moveTo>
                    <a:pt x="139700" y="123444"/>
                  </a:moveTo>
                  <a:lnTo>
                    <a:pt x="139700" y="6096"/>
                  </a:lnTo>
                  <a:lnTo>
                    <a:pt x="127000" y="0"/>
                  </a:lnTo>
                  <a:lnTo>
                    <a:pt x="0" y="0"/>
                  </a:lnTo>
                  <a:lnTo>
                    <a:pt x="0" y="25908"/>
                  </a:lnTo>
                  <a:lnTo>
                    <a:pt x="25400" y="12192"/>
                  </a:lnTo>
                  <a:lnTo>
                    <a:pt x="25400" y="25908"/>
                  </a:lnTo>
                  <a:lnTo>
                    <a:pt x="114300" y="25908"/>
                  </a:lnTo>
                  <a:lnTo>
                    <a:pt x="114300" y="13716"/>
                  </a:lnTo>
                  <a:lnTo>
                    <a:pt x="127000" y="25908"/>
                  </a:lnTo>
                  <a:lnTo>
                    <a:pt x="127000" y="111252"/>
                  </a:lnTo>
                  <a:lnTo>
                    <a:pt x="139700" y="123444"/>
                  </a:lnTo>
                  <a:close/>
                </a:path>
                <a:path w="2374900" h="487679">
                  <a:moveTo>
                    <a:pt x="25400" y="25908"/>
                  </a:moveTo>
                  <a:lnTo>
                    <a:pt x="25400" y="12192"/>
                  </a:lnTo>
                  <a:lnTo>
                    <a:pt x="0" y="25908"/>
                  </a:lnTo>
                  <a:lnTo>
                    <a:pt x="25400" y="25908"/>
                  </a:lnTo>
                  <a:close/>
                </a:path>
                <a:path w="2374900" h="487679">
                  <a:moveTo>
                    <a:pt x="25400" y="123444"/>
                  </a:moveTo>
                  <a:lnTo>
                    <a:pt x="25400" y="25908"/>
                  </a:lnTo>
                  <a:lnTo>
                    <a:pt x="0" y="25908"/>
                  </a:lnTo>
                  <a:lnTo>
                    <a:pt x="0" y="76200"/>
                  </a:lnTo>
                  <a:lnTo>
                    <a:pt x="12700" y="100584"/>
                  </a:lnTo>
                  <a:lnTo>
                    <a:pt x="12700" y="112776"/>
                  </a:lnTo>
                  <a:lnTo>
                    <a:pt x="25400" y="123444"/>
                  </a:lnTo>
                  <a:close/>
                </a:path>
                <a:path w="2374900" h="487679">
                  <a:moveTo>
                    <a:pt x="50800" y="158496"/>
                  </a:moveTo>
                  <a:lnTo>
                    <a:pt x="50800" y="111252"/>
                  </a:lnTo>
                  <a:lnTo>
                    <a:pt x="38100" y="100584"/>
                  </a:lnTo>
                  <a:lnTo>
                    <a:pt x="38100" y="89916"/>
                  </a:lnTo>
                  <a:lnTo>
                    <a:pt x="25400" y="79248"/>
                  </a:lnTo>
                  <a:lnTo>
                    <a:pt x="25400" y="135636"/>
                  </a:lnTo>
                  <a:lnTo>
                    <a:pt x="38100" y="147828"/>
                  </a:lnTo>
                  <a:lnTo>
                    <a:pt x="50800" y="158496"/>
                  </a:lnTo>
                  <a:close/>
                </a:path>
                <a:path w="2374900" h="487679">
                  <a:moveTo>
                    <a:pt x="1168400" y="487680"/>
                  </a:moveTo>
                  <a:lnTo>
                    <a:pt x="1117600" y="484632"/>
                  </a:lnTo>
                  <a:lnTo>
                    <a:pt x="1054100" y="483108"/>
                  </a:lnTo>
                  <a:lnTo>
                    <a:pt x="1003300" y="478536"/>
                  </a:lnTo>
                  <a:lnTo>
                    <a:pt x="850900" y="460248"/>
                  </a:lnTo>
                  <a:lnTo>
                    <a:pt x="749300" y="441960"/>
                  </a:lnTo>
                  <a:lnTo>
                    <a:pt x="647700" y="420624"/>
                  </a:lnTo>
                  <a:lnTo>
                    <a:pt x="642257" y="418882"/>
                  </a:lnTo>
                  <a:lnTo>
                    <a:pt x="635000" y="417576"/>
                  </a:lnTo>
                  <a:lnTo>
                    <a:pt x="495300" y="384048"/>
                  </a:lnTo>
                  <a:lnTo>
                    <a:pt x="457200" y="371856"/>
                  </a:lnTo>
                  <a:lnTo>
                    <a:pt x="419100" y="358140"/>
                  </a:lnTo>
                  <a:lnTo>
                    <a:pt x="368300" y="342900"/>
                  </a:lnTo>
                  <a:lnTo>
                    <a:pt x="330200" y="327660"/>
                  </a:lnTo>
                  <a:lnTo>
                    <a:pt x="304800" y="312420"/>
                  </a:lnTo>
                  <a:lnTo>
                    <a:pt x="228600" y="278892"/>
                  </a:lnTo>
                  <a:lnTo>
                    <a:pt x="177800" y="242316"/>
                  </a:lnTo>
                  <a:lnTo>
                    <a:pt x="152400" y="222504"/>
                  </a:lnTo>
                  <a:lnTo>
                    <a:pt x="127000" y="204216"/>
                  </a:lnTo>
                  <a:lnTo>
                    <a:pt x="114300" y="193548"/>
                  </a:lnTo>
                  <a:lnTo>
                    <a:pt x="101600" y="184404"/>
                  </a:lnTo>
                  <a:lnTo>
                    <a:pt x="76200" y="152400"/>
                  </a:lnTo>
                  <a:lnTo>
                    <a:pt x="63500" y="143256"/>
                  </a:lnTo>
                  <a:lnTo>
                    <a:pt x="50800" y="121920"/>
                  </a:lnTo>
                  <a:lnTo>
                    <a:pt x="50800" y="169164"/>
                  </a:lnTo>
                  <a:lnTo>
                    <a:pt x="63500" y="181356"/>
                  </a:lnTo>
                  <a:lnTo>
                    <a:pt x="101600" y="213360"/>
                  </a:lnTo>
                  <a:lnTo>
                    <a:pt x="101600" y="224028"/>
                  </a:lnTo>
                  <a:lnTo>
                    <a:pt x="127000" y="243840"/>
                  </a:lnTo>
                  <a:lnTo>
                    <a:pt x="165100" y="263652"/>
                  </a:lnTo>
                  <a:lnTo>
                    <a:pt x="215900" y="300228"/>
                  </a:lnTo>
                  <a:lnTo>
                    <a:pt x="254000" y="318516"/>
                  </a:lnTo>
                  <a:lnTo>
                    <a:pt x="330200" y="352044"/>
                  </a:lnTo>
                  <a:lnTo>
                    <a:pt x="368300" y="367284"/>
                  </a:lnTo>
                  <a:lnTo>
                    <a:pt x="406400" y="381000"/>
                  </a:lnTo>
                  <a:lnTo>
                    <a:pt x="444500" y="396240"/>
                  </a:lnTo>
                  <a:lnTo>
                    <a:pt x="495300" y="408432"/>
                  </a:lnTo>
                  <a:lnTo>
                    <a:pt x="533400" y="420624"/>
                  </a:lnTo>
                  <a:lnTo>
                    <a:pt x="635000" y="441960"/>
                  </a:lnTo>
                  <a:lnTo>
                    <a:pt x="736600" y="460248"/>
                  </a:lnTo>
                  <a:lnTo>
                    <a:pt x="889000" y="478536"/>
                  </a:lnTo>
                  <a:lnTo>
                    <a:pt x="939800" y="483108"/>
                  </a:lnTo>
                  <a:lnTo>
                    <a:pt x="1003300" y="486156"/>
                  </a:lnTo>
                  <a:lnTo>
                    <a:pt x="1054100" y="487680"/>
                  </a:lnTo>
                  <a:lnTo>
                    <a:pt x="1168400" y="487680"/>
                  </a:lnTo>
                  <a:close/>
                </a:path>
                <a:path w="2374900" h="487679">
                  <a:moveTo>
                    <a:pt x="127000" y="25908"/>
                  </a:moveTo>
                  <a:lnTo>
                    <a:pt x="114300" y="13716"/>
                  </a:lnTo>
                  <a:lnTo>
                    <a:pt x="114300" y="25908"/>
                  </a:lnTo>
                  <a:lnTo>
                    <a:pt x="127000" y="25908"/>
                  </a:lnTo>
                  <a:close/>
                </a:path>
                <a:path w="2374900" h="487679">
                  <a:moveTo>
                    <a:pt x="127000" y="111252"/>
                  </a:moveTo>
                  <a:lnTo>
                    <a:pt x="127000" y="25908"/>
                  </a:lnTo>
                  <a:lnTo>
                    <a:pt x="114300" y="25908"/>
                  </a:lnTo>
                  <a:lnTo>
                    <a:pt x="114300" y="74676"/>
                  </a:lnTo>
                  <a:lnTo>
                    <a:pt x="127000" y="111252"/>
                  </a:lnTo>
                  <a:close/>
                </a:path>
                <a:path w="2374900" h="487679">
                  <a:moveTo>
                    <a:pt x="1168400" y="461772"/>
                  </a:moveTo>
                  <a:lnTo>
                    <a:pt x="1117600" y="460248"/>
                  </a:lnTo>
                  <a:lnTo>
                    <a:pt x="1066800" y="457200"/>
                  </a:lnTo>
                  <a:lnTo>
                    <a:pt x="1003300" y="452628"/>
                  </a:lnTo>
                  <a:lnTo>
                    <a:pt x="952500" y="448056"/>
                  </a:lnTo>
                  <a:lnTo>
                    <a:pt x="901700" y="441960"/>
                  </a:lnTo>
                  <a:lnTo>
                    <a:pt x="800100" y="426720"/>
                  </a:lnTo>
                  <a:lnTo>
                    <a:pt x="749300" y="417576"/>
                  </a:lnTo>
                  <a:lnTo>
                    <a:pt x="609600" y="384048"/>
                  </a:lnTo>
                  <a:lnTo>
                    <a:pt x="571500" y="371856"/>
                  </a:lnTo>
                  <a:lnTo>
                    <a:pt x="533400" y="358140"/>
                  </a:lnTo>
                  <a:lnTo>
                    <a:pt x="419100" y="312420"/>
                  </a:lnTo>
                  <a:lnTo>
                    <a:pt x="342900" y="278892"/>
                  </a:lnTo>
                  <a:lnTo>
                    <a:pt x="266700" y="224028"/>
                  </a:lnTo>
                  <a:lnTo>
                    <a:pt x="228600" y="193548"/>
                  </a:lnTo>
                  <a:lnTo>
                    <a:pt x="215900" y="184404"/>
                  </a:lnTo>
                  <a:lnTo>
                    <a:pt x="203200" y="163068"/>
                  </a:lnTo>
                  <a:lnTo>
                    <a:pt x="190500" y="153924"/>
                  </a:lnTo>
                  <a:lnTo>
                    <a:pt x="165100" y="121920"/>
                  </a:lnTo>
                  <a:lnTo>
                    <a:pt x="165100" y="111252"/>
                  </a:lnTo>
                  <a:lnTo>
                    <a:pt x="152400" y="100584"/>
                  </a:lnTo>
                  <a:lnTo>
                    <a:pt x="152400" y="79248"/>
                  </a:lnTo>
                  <a:lnTo>
                    <a:pt x="139700" y="68580"/>
                  </a:lnTo>
                  <a:lnTo>
                    <a:pt x="139700" y="135636"/>
                  </a:lnTo>
                  <a:lnTo>
                    <a:pt x="152400" y="146304"/>
                  </a:lnTo>
                  <a:lnTo>
                    <a:pt x="165100" y="158496"/>
                  </a:lnTo>
                  <a:lnTo>
                    <a:pt x="177800" y="179832"/>
                  </a:lnTo>
                  <a:lnTo>
                    <a:pt x="215900" y="211836"/>
                  </a:lnTo>
                  <a:lnTo>
                    <a:pt x="215900" y="222504"/>
                  </a:lnTo>
                  <a:lnTo>
                    <a:pt x="254000" y="243840"/>
                  </a:lnTo>
                  <a:lnTo>
                    <a:pt x="279400" y="263652"/>
                  </a:lnTo>
                  <a:lnTo>
                    <a:pt x="304800" y="281940"/>
                  </a:lnTo>
                  <a:lnTo>
                    <a:pt x="368300" y="318516"/>
                  </a:lnTo>
                  <a:lnTo>
                    <a:pt x="444500" y="352044"/>
                  </a:lnTo>
                  <a:lnTo>
                    <a:pt x="482600" y="367284"/>
                  </a:lnTo>
                  <a:lnTo>
                    <a:pt x="520700" y="381000"/>
                  </a:lnTo>
                  <a:lnTo>
                    <a:pt x="609600" y="408432"/>
                  </a:lnTo>
                  <a:lnTo>
                    <a:pt x="642257" y="418882"/>
                  </a:lnTo>
                  <a:lnTo>
                    <a:pt x="685800" y="426720"/>
                  </a:lnTo>
                  <a:lnTo>
                    <a:pt x="787400" y="441960"/>
                  </a:lnTo>
                  <a:lnTo>
                    <a:pt x="838200" y="448056"/>
                  </a:lnTo>
                  <a:lnTo>
                    <a:pt x="939800" y="457200"/>
                  </a:lnTo>
                  <a:lnTo>
                    <a:pt x="1003300" y="460248"/>
                  </a:lnTo>
                  <a:lnTo>
                    <a:pt x="1054100" y="461772"/>
                  </a:lnTo>
                  <a:lnTo>
                    <a:pt x="1168400" y="461772"/>
                  </a:lnTo>
                  <a:close/>
                </a:path>
                <a:path w="2374900" h="487679">
                  <a:moveTo>
                    <a:pt x="1695450" y="419862"/>
                  </a:moveTo>
                  <a:lnTo>
                    <a:pt x="1638300" y="431292"/>
                  </a:lnTo>
                  <a:lnTo>
                    <a:pt x="1549400" y="443484"/>
                  </a:lnTo>
                  <a:lnTo>
                    <a:pt x="1460500" y="452628"/>
                  </a:lnTo>
                  <a:lnTo>
                    <a:pt x="1409700" y="455676"/>
                  </a:lnTo>
                  <a:lnTo>
                    <a:pt x="1371600" y="458724"/>
                  </a:lnTo>
                  <a:lnTo>
                    <a:pt x="1320800" y="460248"/>
                  </a:lnTo>
                  <a:lnTo>
                    <a:pt x="1282700" y="461772"/>
                  </a:lnTo>
                  <a:lnTo>
                    <a:pt x="1054100" y="461772"/>
                  </a:lnTo>
                  <a:lnTo>
                    <a:pt x="1003300" y="460248"/>
                  </a:lnTo>
                  <a:lnTo>
                    <a:pt x="939800" y="457200"/>
                  </a:lnTo>
                  <a:lnTo>
                    <a:pt x="838200" y="448056"/>
                  </a:lnTo>
                  <a:lnTo>
                    <a:pt x="787400" y="441960"/>
                  </a:lnTo>
                  <a:lnTo>
                    <a:pt x="685800" y="426720"/>
                  </a:lnTo>
                  <a:lnTo>
                    <a:pt x="642257" y="418882"/>
                  </a:lnTo>
                  <a:lnTo>
                    <a:pt x="647700" y="420624"/>
                  </a:lnTo>
                  <a:lnTo>
                    <a:pt x="749300" y="441960"/>
                  </a:lnTo>
                  <a:lnTo>
                    <a:pt x="850900" y="460248"/>
                  </a:lnTo>
                  <a:lnTo>
                    <a:pt x="1003300" y="478536"/>
                  </a:lnTo>
                  <a:lnTo>
                    <a:pt x="1054100" y="483108"/>
                  </a:lnTo>
                  <a:lnTo>
                    <a:pt x="1117600" y="484632"/>
                  </a:lnTo>
                  <a:lnTo>
                    <a:pt x="1168400" y="487680"/>
                  </a:lnTo>
                  <a:lnTo>
                    <a:pt x="1219200" y="486156"/>
                  </a:lnTo>
                  <a:lnTo>
                    <a:pt x="1257300" y="483108"/>
                  </a:lnTo>
                  <a:lnTo>
                    <a:pt x="1308100" y="481584"/>
                  </a:lnTo>
                  <a:lnTo>
                    <a:pt x="1346200" y="477012"/>
                  </a:lnTo>
                  <a:lnTo>
                    <a:pt x="1397000" y="472440"/>
                  </a:lnTo>
                  <a:lnTo>
                    <a:pt x="1435100" y="467868"/>
                  </a:lnTo>
                  <a:lnTo>
                    <a:pt x="1562100" y="449580"/>
                  </a:lnTo>
                  <a:lnTo>
                    <a:pt x="1600200" y="441960"/>
                  </a:lnTo>
                  <a:lnTo>
                    <a:pt x="1638300" y="432816"/>
                  </a:lnTo>
                  <a:lnTo>
                    <a:pt x="1676400" y="425196"/>
                  </a:lnTo>
                  <a:lnTo>
                    <a:pt x="1695450" y="419862"/>
                  </a:lnTo>
                  <a:close/>
                </a:path>
                <a:path w="2374900" h="487679">
                  <a:moveTo>
                    <a:pt x="2184400" y="153924"/>
                  </a:moveTo>
                  <a:lnTo>
                    <a:pt x="2184400" y="141732"/>
                  </a:lnTo>
                  <a:lnTo>
                    <a:pt x="2156883" y="141732"/>
                  </a:lnTo>
                  <a:lnTo>
                    <a:pt x="2146300" y="156972"/>
                  </a:lnTo>
                  <a:lnTo>
                    <a:pt x="2120900" y="190500"/>
                  </a:lnTo>
                  <a:lnTo>
                    <a:pt x="2108200" y="205740"/>
                  </a:lnTo>
                  <a:lnTo>
                    <a:pt x="2082800" y="222504"/>
                  </a:lnTo>
                  <a:lnTo>
                    <a:pt x="2057400" y="237744"/>
                  </a:lnTo>
                  <a:lnTo>
                    <a:pt x="2044700" y="252984"/>
                  </a:lnTo>
                  <a:lnTo>
                    <a:pt x="2019300" y="268224"/>
                  </a:lnTo>
                  <a:lnTo>
                    <a:pt x="1993900" y="281940"/>
                  </a:lnTo>
                  <a:lnTo>
                    <a:pt x="1930400" y="309372"/>
                  </a:lnTo>
                  <a:lnTo>
                    <a:pt x="1905000" y="323088"/>
                  </a:lnTo>
                  <a:lnTo>
                    <a:pt x="1879600" y="335280"/>
                  </a:lnTo>
                  <a:lnTo>
                    <a:pt x="1841500" y="347472"/>
                  </a:lnTo>
                  <a:lnTo>
                    <a:pt x="1816100" y="358140"/>
                  </a:lnTo>
                  <a:lnTo>
                    <a:pt x="1778000" y="370332"/>
                  </a:lnTo>
                  <a:lnTo>
                    <a:pt x="1739900" y="381000"/>
                  </a:lnTo>
                  <a:lnTo>
                    <a:pt x="1701800" y="390144"/>
                  </a:lnTo>
                  <a:lnTo>
                    <a:pt x="1676400" y="399288"/>
                  </a:lnTo>
                  <a:lnTo>
                    <a:pt x="1638300" y="408432"/>
                  </a:lnTo>
                  <a:lnTo>
                    <a:pt x="1600200" y="416052"/>
                  </a:lnTo>
                  <a:lnTo>
                    <a:pt x="1511300" y="431292"/>
                  </a:lnTo>
                  <a:lnTo>
                    <a:pt x="1435100" y="443484"/>
                  </a:lnTo>
                  <a:lnTo>
                    <a:pt x="1346200" y="452628"/>
                  </a:lnTo>
                  <a:lnTo>
                    <a:pt x="1308100" y="455676"/>
                  </a:lnTo>
                  <a:lnTo>
                    <a:pt x="1257300" y="458724"/>
                  </a:lnTo>
                  <a:lnTo>
                    <a:pt x="1219200" y="460248"/>
                  </a:lnTo>
                  <a:lnTo>
                    <a:pt x="1168400" y="461772"/>
                  </a:lnTo>
                  <a:lnTo>
                    <a:pt x="1282700" y="461772"/>
                  </a:lnTo>
                  <a:lnTo>
                    <a:pt x="1320800" y="460248"/>
                  </a:lnTo>
                  <a:lnTo>
                    <a:pt x="1371600" y="458724"/>
                  </a:lnTo>
                  <a:lnTo>
                    <a:pt x="1409700" y="455676"/>
                  </a:lnTo>
                  <a:lnTo>
                    <a:pt x="1460500" y="452628"/>
                  </a:lnTo>
                  <a:lnTo>
                    <a:pt x="1549400" y="443484"/>
                  </a:lnTo>
                  <a:lnTo>
                    <a:pt x="1638300" y="431292"/>
                  </a:lnTo>
                  <a:lnTo>
                    <a:pt x="1695450" y="419862"/>
                  </a:lnTo>
                  <a:lnTo>
                    <a:pt x="1714500" y="414528"/>
                  </a:lnTo>
                  <a:lnTo>
                    <a:pt x="1752600" y="405384"/>
                  </a:lnTo>
                  <a:lnTo>
                    <a:pt x="1790700" y="394716"/>
                  </a:lnTo>
                  <a:lnTo>
                    <a:pt x="1816100" y="382524"/>
                  </a:lnTo>
                  <a:lnTo>
                    <a:pt x="1854200" y="371856"/>
                  </a:lnTo>
                  <a:lnTo>
                    <a:pt x="1879600" y="359664"/>
                  </a:lnTo>
                  <a:lnTo>
                    <a:pt x="1943100" y="332232"/>
                  </a:lnTo>
                  <a:lnTo>
                    <a:pt x="1968500" y="318516"/>
                  </a:lnTo>
                  <a:lnTo>
                    <a:pt x="2006600" y="304800"/>
                  </a:lnTo>
                  <a:lnTo>
                    <a:pt x="2057400" y="274320"/>
                  </a:lnTo>
                  <a:lnTo>
                    <a:pt x="2070100" y="259080"/>
                  </a:lnTo>
                  <a:lnTo>
                    <a:pt x="2095500" y="242316"/>
                  </a:lnTo>
                  <a:lnTo>
                    <a:pt x="2133600" y="208788"/>
                  </a:lnTo>
                  <a:lnTo>
                    <a:pt x="2159000" y="190500"/>
                  </a:lnTo>
                  <a:lnTo>
                    <a:pt x="2171700" y="173736"/>
                  </a:lnTo>
                  <a:lnTo>
                    <a:pt x="2184400" y="153924"/>
                  </a:lnTo>
                  <a:close/>
                </a:path>
                <a:path w="2374900" h="487679">
                  <a:moveTo>
                    <a:pt x="2307492" y="141732"/>
                  </a:moveTo>
                  <a:lnTo>
                    <a:pt x="2298700" y="141732"/>
                  </a:lnTo>
                  <a:lnTo>
                    <a:pt x="2298700" y="117348"/>
                  </a:lnTo>
                  <a:lnTo>
                    <a:pt x="2273300" y="140208"/>
                  </a:lnTo>
                  <a:lnTo>
                    <a:pt x="2260600" y="158496"/>
                  </a:lnTo>
                  <a:lnTo>
                    <a:pt x="2247900" y="175260"/>
                  </a:lnTo>
                  <a:lnTo>
                    <a:pt x="2235200" y="193548"/>
                  </a:lnTo>
                  <a:lnTo>
                    <a:pt x="2197100" y="227076"/>
                  </a:lnTo>
                  <a:lnTo>
                    <a:pt x="2070100" y="303276"/>
                  </a:lnTo>
                  <a:lnTo>
                    <a:pt x="2032000" y="316992"/>
                  </a:lnTo>
                  <a:lnTo>
                    <a:pt x="2006600" y="329184"/>
                  </a:lnTo>
                  <a:lnTo>
                    <a:pt x="1968500" y="342900"/>
                  </a:lnTo>
                  <a:lnTo>
                    <a:pt x="1943100" y="355092"/>
                  </a:lnTo>
                  <a:lnTo>
                    <a:pt x="1905000" y="365760"/>
                  </a:lnTo>
                  <a:lnTo>
                    <a:pt x="1866900" y="377952"/>
                  </a:lnTo>
                  <a:lnTo>
                    <a:pt x="1828800" y="387096"/>
                  </a:lnTo>
                  <a:lnTo>
                    <a:pt x="1790700" y="397764"/>
                  </a:lnTo>
                  <a:lnTo>
                    <a:pt x="1714500" y="416052"/>
                  </a:lnTo>
                  <a:lnTo>
                    <a:pt x="1695450" y="419862"/>
                  </a:lnTo>
                  <a:lnTo>
                    <a:pt x="1676400" y="425196"/>
                  </a:lnTo>
                  <a:lnTo>
                    <a:pt x="1638300" y="432816"/>
                  </a:lnTo>
                  <a:lnTo>
                    <a:pt x="1600200" y="441960"/>
                  </a:lnTo>
                  <a:lnTo>
                    <a:pt x="1562100" y="449580"/>
                  </a:lnTo>
                  <a:lnTo>
                    <a:pt x="1435100" y="467868"/>
                  </a:lnTo>
                  <a:lnTo>
                    <a:pt x="1397000" y="472440"/>
                  </a:lnTo>
                  <a:lnTo>
                    <a:pt x="1346200" y="477012"/>
                  </a:lnTo>
                  <a:lnTo>
                    <a:pt x="1308100" y="481584"/>
                  </a:lnTo>
                  <a:lnTo>
                    <a:pt x="1257300" y="483108"/>
                  </a:lnTo>
                  <a:lnTo>
                    <a:pt x="1219200" y="486156"/>
                  </a:lnTo>
                  <a:lnTo>
                    <a:pt x="1168400" y="487680"/>
                  </a:lnTo>
                  <a:lnTo>
                    <a:pt x="1282700" y="487680"/>
                  </a:lnTo>
                  <a:lnTo>
                    <a:pt x="1371600" y="484632"/>
                  </a:lnTo>
                  <a:lnTo>
                    <a:pt x="1422400" y="481584"/>
                  </a:lnTo>
                  <a:lnTo>
                    <a:pt x="1460500" y="477012"/>
                  </a:lnTo>
                  <a:lnTo>
                    <a:pt x="1511300" y="473964"/>
                  </a:lnTo>
                  <a:lnTo>
                    <a:pt x="1600200" y="461772"/>
                  </a:lnTo>
                  <a:lnTo>
                    <a:pt x="1638300" y="455676"/>
                  </a:lnTo>
                  <a:lnTo>
                    <a:pt x="1714500" y="440436"/>
                  </a:lnTo>
                  <a:lnTo>
                    <a:pt x="1765300" y="431292"/>
                  </a:lnTo>
                  <a:lnTo>
                    <a:pt x="1841500" y="413004"/>
                  </a:lnTo>
                  <a:lnTo>
                    <a:pt x="1879600" y="402336"/>
                  </a:lnTo>
                  <a:lnTo>
                    <a:pt x="1917700" y="390144"/>
                  </a:lnTo>
                  <a:lnTo>
                    <a:pt x="1981200" y="365760"/>
                  </a:lnTo>
                  <a:lnTo>
                    <a:pt x="2019300" y="353568"/>
                  </a:lnTo>
                  <a:lnTo>
                    <a:pt x="2044700" y="339852"/>
                  </a:lnTo>
                  <a:lnTo>
                    <a:pt x="2082800" y="324612"/>
                  </a:lnTo>
                  <a:lnTo>
                    <a:pt x="2108200" y="310896"/>
                  </a:lnTo>
                  <a:lnTo>
                    <a:pt x="2133600" y="295656"/>
                  </a:lnTo>
                  <a:lnTo>
                    <a:pt x="2159000" y="278892"/>
                  </a:lnTo>
                  <a:lnTo>
                    <a:pt x="2184400" y="263652"/>
                  </a:lnTo>
                  <a:lnTo>
                    <a:pt x="2209800" y="246888"/>
                  </a:lnTo>
                  <a:lnTo>
                    <a:pt x="2235200" y="228600"/>
                  </a:lnTo>
                  <a:lnTo>
                    <a:pt x="2247900" y="211836"/>
                  </a:lnTo>
                  <a:lnTo>
                    <a:pt x="2273300" y="193548"/>
                  </a:lnTo>
                  <a:lnTo>
                    <a:pt x="2286000" y="173736"/>
                  </a:lnTo>
                  <a:lnTo>
                    <a:pt x="2298700" y="155448"/>
                  </a:lnTo>
                  <a:lnTo>
                    <a:pt x="2307492" y="141732"/>
                  </a:lnTo>
                  <a:close/>
                </a:path>
                <a:path w="2374900" h="487679">
                  <a:moveTo>
                    <a:pt x="2278870" y="28278"/>
                  </a:moveTo>
                  <a:lnTo>
                    <a:pt x="2273300" y="19812"/>
                  </a:lnTo>
                  <a:lnTo>
                    <a:pt x="2273300" y="3048"/>
                  </a:lnTo>
                  <a:lnTo>
                    <a:pt x="2120900" y="118872"/>
                  </a:lnTo>
                  <a:lnTo>
                    <a:pt x="2120900" y="141732"/>
                  </a:lnTo>
                  <a:lnTo>
                    <a:pt x="2133600" y="141732"/>
                  </a:lnTo>
                  <a:lnTo>
                    <a:pt x="2133600" y="115824"/>
                  </a:lnTo>
                  <a:lnTo>
                    <a:pt x="2163679" y="115824"/>
                  </a:lnTo>
                  <a:lnTo>
                    <a:pt x="2278870" y="28278"/>
                  </a:lnTo>
                  <a:close/>
                </a:path>
                <a:path w="2374900" h="487679">
                  <a:moveTo>
                    <a:pt x="2163679" y="115824"/>
                  </a:moveTo>
                  <a:lnTo>
                    <a:pt x="2133600" y="115824"/>
                  </a:lnTo>
                  <a:lnTo>
                    <a:pt x="2133600" y="138684"/>
                  </a:lnTo>
                  <a:lnTo>
                    <a:pt x="2163679" y="115824"/>
                  </a:lnTo>
                  <a:close/>
                </a:path>
                <a:path w="2374900" h="487679">
                  <a:moveTo>
                    <a:pt x="2197100" y="135636"/>
                  </a:moveTo>
                  <a:lnTo>
                    <a:pt x="2197100" y="115824"/>
                  </a:lnTo>
                  <a:lnTo>
                    <a:pt x="2163679" y="115824"/>
                  </a:lnTo>
                  <a:lnTo>
                    <a:pt x="2133600" y="138684"/>
                  </a:lnTo>
                  <a:lnTo>
                    <a:pt x="2133600" y="141732"/>
                  </a:lnTo>
                  <a:lnTo>
                    <a:pt x="2156883" y="141732"/>
                  </a:lnTo>
                  <a:lnTo>
                    <a:pt x="2159000" y="138684"/>
                  </a:lnTo>
                  <a:lnTo>
                    <a:pt x="2171700" y="121920"/>
                  </a:lnTo>
                  <a:lnTo>
                    <a:pt x="2184400" y="141732"/>
                  </a:lnTo>
                  <a:lnTo>
                    <a:pt x="2184400" y="153924"/>
                  </a:lnTo>
                  <a:lnTo>
                    <a:pt x="2197100" y="135636"/>
                  </a:lnTo>
                  <a:close/>
                </a:path>
                <a:path w="2374900" h="487679">
                  <a:moveTo>
                    <a:pt x="2184400" y="141732"/>
                  </a:moveTo>
                  <a:lnTo>
                    <a:pt x="2171700" y="121920"/>
                  </a:lnTo>
                  <a:lnTo>
                    <a:pt x="2159000" y="138684"/>
                  </a:lnTo>
                  <a:lnTo>
                    <a:pt x="2156883" y="141732"/>
                  </a:lnTo>
                  <a:lnTo>
                    <a:pt x="2184400" y="141732"/>
                  </a:lnTo>
                  <a:close/>
                </a:path>
                <a:path w="2374900" h="487679">
                  <a:moveTo>
                    <a:pt x="2286000" y="22860"/>
                  </a:moveTo>
                  <a:lnTo>
                    <a:pt x="2286000" y="0"/>
                  </a:lnTo>
                  <a:lnTo>
                    <a:pt x="2273300" y="0"/>
                  </a:lnTo>
                  <a:lnTo>
                    <a:pt x="2273300" y="19812"/>
                  </a:lnTo>
                  <a:lnTo>
                    <a:pt x="2286000" y="22860"/>
                  </a:lnTo>
                  <a:close/>
                </a:path>
                <a:path w="2374900" h="487679">
                  <a:moveTo>
                    <a:pt x="2286000" y="22860"/>
                  </a:moveTo>
                  <a:lnTo>
                    <a:pt x="2273300" y="19812"/>
                  </a:lnTo>
                  <a:lnTo>
                    <a:pt x="2278870" y="28278"/>
                  </a:lnTo>
                  <a:lnTo>
                    <a:pt x="2286000" y="22860"/>
                  </a:lnTo>
                  <a:close/>
                </a:path>
                <a:path w="2374900" h="487679">
                  <a:moveTo>
                    <a:pt x="2374900" y="138684"/>
                  </a:moveTo>
                  <a:lnTo>
                    <a:pt x="2374900" y="121920"/>
                  </a:lnTo>
                  <a:lnTo>
                    <a:pt x="2286000" y="6096"/>
                  </a:lnTo>
                  <a:lnTo>
                    <a:pt x="2286000" y="22860"/>
                  </a:lnTo>
                  <a:lnTo>
                    <a:pt x="2278870" y="28278"/>
                  </a:lnTo>
                  <a:lnTo>
                    <a:pt x="2336465" y="115824"/>
                  </a:lnTo>
                  <a:lnTo>
                    <a:pt x="2362200" y="115824"/>
                  </a:lnTo>
                  <a:lnTo>
                    <a:pt x="2362200" y="141732"/>
                  </a:lnTo>
                  <a:lnTo>
                    <a:pt x="2374900" y="138684"/>
                  </a:lnTo>
                  <a:close/>
                </a:path>
                <a:path w="2374900" h="487679">
                  <a:moveTo>
                    <a:pt x="2362200" y="141732"/>
                  </a:moveTo>
                  <a:lnTo>
                    <a:pt x="2362200" y="115824"/>
                  </a:lnTo>
                  <a:lnTo>
                    <a:pt x="2349500" y="135636"/>
                  </a:lnTo>
                  <a:lnTo>
                    <a:pt x="2336465" y="115824"/>
                  </a:lnTo>
                  <a:lnTo>
                    <a:pt x="2298700" y="115824"/>
                  </a:lnTo>
                  <a:lnTo>
                    <a:pt x="2298700" y="141732"/>
                  </a:lnTo>
                  <a:lnTo>
                    <a:pt x="2311400" y="135636"/>
                  </a:lnTo>
                  <a:lnTo>
                    <a:pt x="2311400" y="141732"/>
                  </a:lnTo>
                  <a:lnTo>
                    <a:pt x="2362200" y="141732"/>
                  </a:lnTo>
                  <a:close/>
                </a:path>
                <a:path w="2374900" h="487679">
                  <a:moveTo>
                    <a:pt x="2311400" y="135636"/>
                  </a:moveTo>
                  <a:lnTo>
                    <a:pt x="2298700" y="141732"/>
                  </a:lnTo>
                  <a:lnTo>
                    <a:pt x="2307492" y="141732"/>
                  </a:lnTo>
                  <a:lnTo>
                    <a:pt x="2311400" y="135636"/>
                  </a:lnTo>
                  <a:close/>
                </a:path>
                <a:path w="2374900" h="487679">
                  <a:moveTo>
                    <a:pt x="2311400" y="141732"/>
                  </a:moveTo>
                  <a:lnTo>
                    <a:pt x="2311400" y="135636"/>
                  </a:lnTo>
                  <a:lnTo>
                    <a:pt x="2307492" y="141732"/>
                  </a:lnTo>
                  <a:lnTo>
                    <a:pt x="2311400" y="141732"/>
                  </a:lnTo>
                  <a:close/>
                </a:path>
                <a:path w="2374900" h="487679">
                  <a:moveTo>
                    <a:pt x="2362200" y="115824"/>
                  </a:moveTo>
                  <a:lnTo>
                    <a:pt x="2336465" y="115824"/>
                  </a:lnTo>
                  <a:lnTo>
                    <a:pt x="2349500" y="135636"/>
                  </a:lnTo>
                  <a:lnTo>
                    <a:pt x="2362200" y="115824"/>
                  </a:lnTo>
                  <a:close/>
                </a:path>
              </a:pathLst>
            </a:custGeom>
            <a:solidFill>
              <a:srgbClr val="006F94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414153" y="1371600"/>
            <a:ext cx="2824480" cy="2752725"/>
          </a:xfrm>
          <a:custGeom>
            <a:avLst/>
            <a:gdLst/>
            <a:ahLst/>
            <a:cxnLst/>
            <a:rect l="l" t="t" r="r" b="b"/>
            <a:pathLst>
              <a:path w="2824479" h="2752725">
                <a:moveTo>
                  <a:pt x="2823968" y="1376171"/>
                </a:moveTo>
                <a:lnTo>
                  <a:pt x="2823151" y="1328834"/>
                </a:lnTo>
                <a:lnTo>
                  <a:pt x="2820717" y="1281900"/>
                </a:lnTo>
                <a:lnTo>
                  <a:pt x="2816692" y="1235394"/>
                </a:lnTo>
                <a:lnTo>
                  <a:pt x="2811103" y="1189341"/>
                </a:lnTo>
                <a:lnTo>
                  <a:pt x="2803974" y="1143768"/>
                </a:lnTo>
                <a:lnTo>
                  <a:pt x="2795334" y="1098699"/>
                </a:lnTo>
                <a:lnTo>
                  <a:pt x="2785207" y="1054161"/>
                </a:lnTo>
                <a:lnTo>
                  <a:pt x="2773620" y="1010179"/>
                </a:lnTo>
                <a:lnTo>
                  <a:pt x="2760599" y="966778"/>
                </a:lnTo>
                <a:lnTo>
                  <a:pt x="2746170" y="923984"/>
                </a:lnTo>
                <a:lnTo>
                  <a:pt x="2730359" y="881822"/>
                </a:lnTo>
                <a:lnTo>
                  <a:pt x="2713193" y="840319"/>
                </a:lnTo>
                <a:lnTo>
                  <a:pt x="2694697" y="799499"/>
                </a:lnTo>
                <a:lnTo>
                  <a:pt x="2674897" y="759388"/>
                </a:lnTo>
                <a:lnTo>
                  <a:pt x="2653821" y="720012"/>
                </a:lnTo>
                <a:lnTo>
                  <a:pt x="2631493" y="681397"/>
                </a:lnTo>
                <a:lnTo>
                  <a:pt x="2607940" y="643567"/>
                </a:lnTo>
                <a:lnTo>
                  <a:pt x="2583188" y="606549"/>
                </a:lnTo>
                <a:lnTo>
                  <a:pt x="2557264" y="570367"/>
                </a:lnTo>
                <a:lnTo>
                  <a:pt x="2530193" y="535048"/>
                </a:lnTo>
                <a:lnTo>
                  <a:pt x="2502001" y="500617"/>
                </a:lnTo>
                <a:lnTo>
                  <a:pt x="2472715" y="467099"/>
                </a:lnTo>
                <a:lnTo>
                  <a:pt x="2442361" y="434521"/>
                </a:lnTo>
                <a:lnTo>
                  <a:pt x="2410965" y="402907"/>
                </a:lnTo>
                <a:lnTo>
                  <a:pt x="2378552" y="372283"/>
                </a:lnTo>
                <a:lnTo>
                  <a:pt x="2345150" y="342676"/>
                </a:lnTo>
                <a:lnTo>
                  <a:pt x="2310784" y="314109"/>
                </a:lnTo>
                <a:lnTo>
                  <a:pt x="2275481" y="286609"/>
                </a:lnTo>
                <a:lnTo>
                  <a:pt x="2239266" y="260202"/>
                </a:lnTo>
                <a:lnTo>
                  <a:pt x="2202165" y="234913"/>
                </a:lnTo>
                <a:lnTo>
                  <a:pt x="2164206" y="210767"/>
                </a:lnTo>
                <a:lnTo>
                  <a:pt x="2125413" y="187790"/>
                </a:lnTo>
                <a:lnTo>
                  <a:pt x="2085813" y="166008"/>
                </a:lnTo>
                <a:lnTo>
                  <a:pt x="2045433" y="145446"/>
                </a:lnTo>
                <a:lnTo>
                  <a:pt x="2004297" y="126130"/>
                </a:lnTo>
                <a:lnTo>
                  <a:pt x="1962433" y="108084"/>
                </a:lnTo>
                <a:lnTo>
                  <a:pt x="1919867" y="91336"/>
                </a:lnTo>
                <a:lnTo>
                  <a:pt x="1876624" y="75910"/>
                </a:lnTo>
                <a:lnTo>
                  <a:pt x="1832732" y="61832"/>
                </a:lnTo>
                <a:lnTo>
                  <a:pt x="1788215" y="49127"/>
                </a:lnTo>
                <a:lnTo>
                  <a:pt x="1743100" y="37822"/>
                </a:lnTo>
                <a:lnTo>
                  <a:pt x="1697413" y="27940"/>
                </a:lnTo>
                <a:lnTo>
                  <a:pt x="1651181" y="19509"/>
                </a:lnTo>
                <a:lnTo>
                  <a:pt x="1604429" y="12554"/>
                </a:lnTo>
                <a:lnTo>
                  <a:pt x="1557183" y="7100"/>
                </a:lnTo>
                <a:lnTo>
                  <a:pt x="1509470" y="3172"/>
                </a:lnTo>
                <a:lnTo>
                  <a:pt x="1461316" y="797"/>
                </a:lnTo>
                <a:lnTo>
                  <a:pt x="1412747" y="0"/>
                </a:lnTo>
                <a:lnTo>
                  <a:pt x="1364176" y="797"/>
                </a:lnTo>
                <a:lnTo>
                  <a:pt x="1316016" y="3172"/>
                </a:lnTo>
                <a:lnTo>
                  <a:pt x="1268294" y="7100"/>
                </a:lnTo>
                <a:lnTo>
                  <a:pt x="1221036" y="12554"/>
                </a:lnTo>
                <a:lnTo>
                  <a:pt x="1174267" y="19509"/>
                </a:lnTo>
                <a:lnTo>
                  <a:pt x="1128015" y="27940"/>
                </a:lnTo>
                <a:lnTo>
                  <a:pt x="1082306" y="37822"/>
                </a:lnTo>
                <a:lnTo>
                  <a:pt x="1037166" y="49127"/>
                </a:lnTo>
                <a:lnTo>
                  <a:pt x="992621" y="61832"/>
                </a:lnTo>
                <a:lnTo>
                  <a:pt x="948698" y="75910"/>
                </a:lnTo>
                <a:lnTo>
                  <a:pt x="905423" y="91336"/>
                </a:lnTo>
                <a:lnTo>
                  <a:pt x="862822" y="108084"/>
                </a:lnTo>
                <a:lnTo>
                  <a:pt x="820921" y="126130"/>
                </a:lnTo>
                <a:lnTo>
                  <a:pt x="779747" y="145446"/>
                </a:lnTo>
                <a:lnTo>
                  <a:pt x="739326" y="166008"/>
                </a:lnTo>
                <a:lnTo>
                  <a:pt x="699685" y="187790"/>
                </a:lnTo>
                <a:lnTo>
                  <a:pt x="660849" y="210767"/>
                </a:lnTo>
                <a:lnTo>
                  <a:pt x="622845" y="234913"/>
                </a:lnTo>
                <a:lnTo>
                  <a:pt x="585700" y="260202"/>
                </a:lnTo>
                <a:lnTo>
                  <a:pt x="549439" y="286609"/>
                </a:lnTo>
                <a:lnTo>
                  <a:pt x="514088" y="314109"/>
                </a:lnTo>
                <a:lnTo>
                  <a:pt x="479675" y="342676"/>
                </a:lnTo>
                <a:lnTo>
                  <a:pt x="446225" y="372283"/>
                </a:lnTo>
                <a:lnTo>
                  <a:pt x="413765" y="402907"/>
                </a:lnTo>
                <a:lnTo>
                  <a:pt x="382321" y="434521"/>
                </a:lnTo>
                <a:lnTo>
                  <a:pt x="351920" y="467099"/>
                </a:lnTo>
                <a:lnTo>
                  <a:pt x="322587" y="500617"/>
                </a:lnTo>
                <a:lnTo>
                  <a:pt x="294348" y="535048"/>
                </a:lnTo>
                <a:lnTo>
                  <a:pt x="267231" y="570367"/>
                </a:lnTo>
                <a:lnTo>
                  <a:pt x="241262" y="606549"/>
                </a:lnTo>
                <a:lnTo>
                  <a:pt x="216466" y="643567"/>
                </a:lnTo>
                <a:lnTo>
                  <a:pt x="192870" y="681397"/>
                </a:lnTo>
                <a:lnTo>
                  <a:pt x="170501" y="720012"/>
                </a:lnTo>
                <a:lnTo>
                  <a:pt x="149384" y="759388"/>
                </a:lnTo>
                <a:lnTo>
                  <a:pt x="129546" y="799499"/>
                </a:lnTo>
                <a:lnTo>
                  <a:pt x="111013" y="840319"/>
                </a:lnTo>
                <a:lnTo>
                  <a:pt x="93812" y="881822"/>
                </a:lnTo>
                <a:lnTo>
                  <a:pt x="77969" y="923984"/>
                </a:lnTo>
                <a:lnTo>
                  <a:pt x="63510" y="966778"/>
                </a:lnTo>
                <a:lnTo>
                  <a:pt x="50461" y="1010179"/>
                </a:lnTo>
                <a:lnTo>
                  <a:pt x="38849" y="1054161"/>
                </a:lnTo>
                <a:lnTo>
                  <a:pt x="28700" y="1098699"/>
                </a:lnTo>
                <a:lnTo>
                  <a:pt x="20040" y="1143768"/>
                </a:lnTo>
                <a:lnTo>
                  <a:pt x="12895" y="1189341"/>
                </a:lnTo>
                <a:lnTo>
                  <a:pt x="7293" y="1235394"/>
                </a:lnTo>
                <a:lnTo>
                  <a:pt x="3259" y="1281900"/>
                </a:lnTo>
                <a:lnTo>
                  <a:pt x="819" y="1328834"/>
                </a:lnTo>
                <a:lnTo>
                  <a:pt x="0" y="1376171"/>
                </a:lnTo>
                <a:lnTo>
                  <a:pt x="819" y="1423417"/>
                </a:lnTo>
                <a:lnTo>
                  <a:pt x="3259" y="1470268"/>
                </a:lnTo>
                <a:lnTo>
                  <a:pt x="7293" y="1516698"/>
                </a:lnTo>
                <a:lnTo>
                  <a:pt x="12895" y="1562682"/>
                </a:lnTo>
                <a:lnTo>
                  <a:pt x="20040" y="1608193"/>
                </a:lnTo>
                <a:lnTo>
                  <a:pt x="28700" y="1653206"/>
                </a:lnTo>
                <a:lnTo>
                  <a:pt x="38849" y="1697695"/>
                </a:lnTo>
                <a:lnTo>
                  <a:pt x="50461" y="1741635"/>
                </a:lnTo>
                <a:lnTo>
                  <a:pt x="63510" y="1784999"/>
                </a:lnTo>
                <a:lnTo>
                  <a:pt x="77969" y="1827762"/>
                </a:lnTo>
                <a:lnTo>
                  <a:pt x="93812" y="1869898"/>
                </a:lnTo>
                <a:lnTo>
                  <a:pt x="111013" y="1911381"/>
                </a:lnTo>
                <a:lnTo>
                  <a:pt x="129546" y="1952186"/>
                </a:lnTo>
                <a:lnTo>
                  <a:pt x="149384" y="1992285"/>
                </a:lnTo>
                <a:lnTo>
                  <a:pt x="170501" y="2031655"/>
                </a:lnTo>
                <a:lnTo>
                  <a:pt x="192870" y="2070269"/>
                </a:lnTo>
                <a:lnTo>
                  <a:pt x="216466" y="2108101"/>
                </a:lnTo>
                <a:lnTo>
                  <a:pt x="241262" y="2145125"/>
                </a:lnTo>
                <a:lnTo>
                  <a:pt x="267231" y="2181315"/>
                </a:lnTo>
                <a:lnTo>
                  <a:pt x="294348" y="2216647"/>
                </a:lnTo>
                <a:lnTo>
                  <a:pt x="322587" y="2251093"/>
                </a:lnTo>
                <a:lnTo>
                  <a:pt x="351920" y="2284629"/>
                </a:lnTo>
                <a:lnTo>
                  <a:pt x="382321" y="2317228"/>
                </a:lnTo>
                <a:lnTo>
                  <a:pt x="413765" y="2348864"/>
                </a:lnTo>
                <a:lnTo>
                  <a:pt x="446225" y="2379513"/>
                </a:lnTo>
                <a:lnTo>
                  <a:pt x="479675" y="2409147"/>
                </a:lnTo>
                <a:lnTo>
                  <a:pt x="514088" y="2437742"/>
                </a:lnTo>
                <a:lnTo>
                  <a:pt x="549439" y="2465271"/>
                </a:lnTo>
                <a:lnTo>
                  <a:pt x="585700" y="2491708"/>
                </a:lnTo>
                <a:lnTo>
                  <a:pt x="622845" y="2517028"/>
                </a:lnTo>
                <a:lnTo>
                  <a:pt x="660849" y="2541206"/>
                </a:lnTo>
                <a:lnTo>
                  <a:pt x="699685" y="2564214"/>
                </a:lnTo>
                <a:lnTo>
                  <a:pt x="739326" y="2586028"/>
                </a:lnTo>
                <a:lnTo>
                  <a:pt x="779747" y="2606622"/>
                </a:lnTo>
                <a:lnTo>
                  <a:pt x="820921" y="2625969"/>
                </a:lnTo>
                <a:lnTo>
                  <a:pt x="862822" y="2644044"/>
                </a:lnTo>
                <a:lnTo>
                  <a:pt x="905423" y="2660822"/>
                </a:lnTo>
                <a:lnTo>
                  <a:pt x="948698" y="2676276"/>
                </a:lnTo>
                <a:lnTo>
                  <a:pt x="992621" y="2690380"/>
                </a:lnTo>
                <a:lnTo>
                  <a:pt x="1037166" y="2703110"/>
                </a:lnTo>
                <a:lnTo>
                  <a:pt x="1082306" y="2714438"/>
                </a:lnTo>
                <a:lnTo>
                  <a:pt x="1128015" y="2724340"/>
                </a:lnTo>
                <a:lnTo>
                  <a:pt x="1174267" y="2732789"/>
                </a:lnTo>
                <a:lnTo>
                  <a:pt x="1221036" y="2739760"/>
                </a:lnTo>
                <a:lnTo>
                  <a:pt x="1268294" y="2745226"/>
                </a:lnTo>
                <a:lnTo>
                  <a:pt x="1316016" y="2749163"/>
                </a:lnTo>
                <a:lnTo>
                  <a:pt x="1364176" y="2751544"/>
                </a:lnTo>
                <a:lnTo>
                  <a:pt x="1412747" y="2752343"/>
                </a:lnTo>
                <a:lnTo>
                  <a:pt x="1461316" y="2751544"/>
                </a:lnTo>
                <a:lnTo>
                  <a:pt x="1509470" y="2749163"/>
                </a:lnTo>
                <a:lnTo>
                  <a:pt x="1557183" y="2745226"/>
                </a:lnTo>
                <a:lnTo>
                  <a:pt x="1604429" y="2739760"/>
                </a:lnTo>
                <a:lnTo>
                  <a:pt x="1651181" y="2732789"/>
                </a:lnTo>
                <a:lnTo>
                  <a:pt x="1697413" y="2724340"/>
                </a:lnTo>
                <a:lnTo>
                  <a:pt x="1743100" y="2714438"/>
                </a:lnTo>
                <a:lnTo>
                  <a:pt x="1788215" y="2703110"/>
                </a:lnTo>
                <a:lnTo>
                  <a:pt x="1832732" y="2690380"/>
                </a:lnTo>
                <a:lnTo>
                  <a:pt x="1876624" y="2676276"/>
                </a:lnTo>
                <a:lnTo>
                  <a:pt x="1919867" y="2660822"/>
                </a:lnTo>
                <a:lnTo>
                  <a:pt x="1962433" y="2644044"/>
                </a:lnTo>
                <a:lnTo>
                  <a:pt x="2004297" y="2625969"/>
                </a:lnTo>
                <a:lnTo>
                  <a:pt x="2045433" y="2606622"/>
                </a:lnTo>
                <a:lnTo>
                  <a:pt x="2085813" y="2586028"/>
                </a:lnTo>
                <a:lnTo>
                  <a:pt x="2125413" y="2564214"/>
                </a:lnTo>
                <a:lnTo>
                  <a:pt x="2164206" y="2541206"/>
                </a:lnTo>
                <a:lnTo>
                  <a:pt x="2202165" y="2517028"/>
                </a:lnTo>
                <a:lnTo>
                  <a:pt x="2239266" y="2491708"/>
                </a:lnTo>
                <a:lnTo>
                  <a:pt x="2275481" y="2465271"/>
                </a:lnTo>
                <a:lnTo>
                  <a:pt x="2310784" y="2437742"/>
                </a:lnTo>
                <a:lnTo>
                  <a:pt x="2345150" y="2409147"/>
                </a:lnTo>
                <a:lnTo>
                  <a:pt x="2378552" y="2379513"/>
                </a:lnTo>
                <a:lnTo>
                  <a:pt x="2410965" y="2348864"/>
                </a:lnTo>
                <a:lnTo>
                  <a:pt x="2442361" y="2317228"/>
                </a:lnTo>
                <a:lnTo>
                  <a:pt x="2472715" y="2284629"/>
                </a:lnTo>
                <a:lnTo>
                  <a:pt x="2502001" y="2251093"/>
                </a:lnTo>
                <a:lnTo>
                  <a:pt x="2530193" y="2216647"/>
                </a:lnTo>
                <a:lnTo>
                  <a:pt x="2557264" y="2181315"/>
                </a:lnTo>
                <a:lnTo>
                  <a:pt x="2583188" y="2145125"/>
                </a:lnTo>
                <a:lnTo>
                  <a:pt x="2607940" y="2108101"/>
                </a:lnTo>
                <a:lnTo>
                  <a:pt x="2631493" y="2070269"/>
                </a:lnTo>
                <a:lnTo>
                  <a:pt x="2653821" y="2031655"/>
                </a:lnTo>
                <a:lnTo>
                  <a:pt x="2674897" y="1992285"/>
                </a:lnTo>
                <a:lnTo>
                  <a:pt x="2694697" y="1952186"/>
                </a:lnTo>
                <a:lnTo>
                  <a:pt x="2713193" y="1911381"/>
                </a:lnTo>
                <a:lnTo>
                  <a:pt x="2730359" y="1869898"/>
                </a:lnTo>
                <a:lnTo>
                  <a:pt x="2746170" y="1827762"/>
                </a:lnTo>
                <a:lnTo>
                  <a:pt x="2760599" y="1784999"/>
                </a:lnTo>
                <a:lnTo>
                  <a:pt x="2773620" y="1741635"/>
                </a:lnTo>
                <a:lnTo>
                  <a:pt x="2785207" y="1697695"/>
                </a:lnTo>
                <a:lnTo>
                  <a:pt x="2795334" y="1653206"/>
                </a:lnTo>
                <a:lnTo>
                  <a:pt x="2803974" y="1608193"/>
                </a:lnTo>
                <a:lnTo>
                  <a:pt x="2811103" y="1562682"/>
                </a:lnTo>
                <a:lnTo>
                  <a:pt x="2816692" y="1516698"/>
                </a:lnTo>
                <a:lnTo>
                  <a:pt x="2820717" y="1470268"/>
                </a:lnTo>
                <a:lnTo>
                  <a:pt x="2823151" y="1423417"/>
                </a:lnTo>
                <a:lnTo>
                  <a:pt x="2823968" y="1376171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76452" rIns="0" bIns="0" rtlCol="0" vert="horz">
            <a:spAutoFit/>
          </a:bodyPr>
          <a:lstStyle/>
          <a:p>
            <a:pPr marL="17843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15155C"/>
                </a:solidFill>
                <a:latin typeface="Arial"/>
                <a:cs typeface="Arial"/>
              </a:rPr>
              <a:t>Operazioni</a:t>
            </a:r>
            <a:r>
              <a:rPr dirty="0" sz="2400" spc="35">
                <a:solidFill>
                  <a:srgbClr val="15155C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5155C"/>
                </a:solidFill>
                <a:latin typeface="Arial"/>
                <a:cs typeface="Arial"/>
              </a:rPr>
              <a:t>di</a:t>
            </a:r>
            <a:r>
              <a:rPr dirty="0" sz="2400" spc="35">
                <a:solidFill>
                  <a:srgbClr val="15155C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5155C"/>
                </a:solidFill>
                <a:latin typeface="Arial"/>
                <a:cs typeface="Arial"/>
              </a:rPr>
              <a:t>carico</a:t>
            </a:r>
            <a:r>
              <a:rPr dirty="0" sz="2400" spc="60">
                <a:solidFill>
                  <a:srgbClr val="15155C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15155C"/>
                </a:solidFill>
                <a:latin typeface="Arial"/>
                <a:cs typeface="Arial"/>
              </a:rPr>
              <a:t>con</a:t>
            </a:r>
            <a:r>
              <a:rPr dirty="0" sz="2400" spc="40">
                <a:solidFill>
                  <a:srgbClr val="15155C"/>
                </a:solidFill>
                <a:latin typeface="Times New Roman"/>
                <a:cs typeface="Times New Roman"/>
              </a:rPr>
              <a:t> </a:t>
            </a:r>
            <a:r>
              <a:rPr dirty="0" sz="2400" b="1" i="1">
                <a:solidFill>
                  <a:srgbClr val="15155C"/>
                </a:solidFill>
                <a:latin typeface="Arial"/>
                <a:cs typeface="Arial"/>
              </a:rPr>
              <a:t>FitoStand</a:t>
            </a:r>
            <a:r>
              <a:rPr dirty="0" sz="2400" spc="35">
                <a:solidFill>
                  <a:srgbClr val="15155C"/>
                </a:solidFill>
                <a:latin typeface="Times New Roman"/>
                <a:cs typeface="Times New Roman"/>
              </a:rPr>
              <a:t> </a:t>
            </a:r>
            <a:r>
              <a:rPr dirty="0" sz="1500" spc="-25">
                <a:solidFill>
                  <a:srgbClr val="15155C"/>
                </a:solidFill>
                <a:latin typeface="Arial"/>
                <a:cs typeface="Arial"/>
              </a:rPr>
              <a:t>(2)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27413" y="2673096"/>
            <a:ext cx="9062085" cy="2726690"/>
            <a:chOff x="827413" y="2673096"/>
            <a:chExt cx="9062085" cy="2726690"/>
          </a:xfrm>
        </p:grpSpPr>
        <p:sp>
          <p:nvSpPr>
            <p:cNvPr id="5" name="object 5" descr=""/>
            <p:cNvSpPr/>
            <p:nvPr/>
          </p:nvSpPr>
          <p:spPr>
            <a:xfrm>
              <a:off x="3991233" y="4858511"/>
              <a:ext cx="1188720" cy="462915"/>
            </a:xfrm>
            <a:custGeom>
              <a:avLst/>
              <a:gdLst/>
              <a:ahLst/>
              <a:cxnLst/>
              <a:rect l="l" t="t" r="r" b="b"/>
              <a:pathLst>
                <a:path w="1188720" h="462914">
                  <a:moveTo>
                    <a:pt x="1188719" y="115823"/>
                  </a:moveTo>
                  <a:lnTo>
                    <a:pt x="1107947" y="0"/>
                  </a:lnTo>
                  <a:lnTo>
                    <a:pt x="957071" y="115823"/>
                  </a:lnTo>
                  <a:lnTo>
                    <a:pt x="1014983" y="115823"/>
                  </a:lnTo>
                  <a:lnTo>
                    <a:pt x="997647" y="140950"/>
                  </a:lnTo>
                  <a:lnTo>
                    <a:pt x="953502" y="189190"/>
                  </a:lnTo>
                  <a:lnTo>
                    <a:pt x="897450" y="234499"/>
                  </a:lnTo>
                  <a:lnTo>
                    <a:pt x="865229" y="255962"/>
                  </a:lnTo>
                  <a:lnTo>
                    <a:pt x="830356" y="276582"/>
                  </a:lnTo>
                  <a:lnTo>
                    <a:pt x="792939" y="296322"/>
                  </a:lnTo>
                  <a:lnTo>
                    <a:pt x="753086" y="315145"/>
                  </a:lnTo>
                  <a:lnTo>
                    <a:pt x="710906" y="333014"/>
                  </a:lnTo>
                  <a:lnTo>
                    <a:pt x="666507" y="349893"/>
                  </a:lnTo>
                  <a:lnTo>
                    <a:pt x="619996" y="365744"/>
                  </a:lnTo>
                  <a:lnTo>
                    <a:pt x="571483" y="380531"/>
                  </a:lnTo>
                  <a:lnTo>
                    <a:pt x="521074" y="394217"/>
                  </a:lnTo>
                  <a:lnTo>
                    <a:pt x="468880" y="406766"/>
                  </a:lnTo>
                  <a:lnTo>
                    <a:pt x="415007" y="418139"/>
                  </a:lnTo>
                  <a:lnTo>
                    <a:pt x="359565" y="428302"/>
                  </a:lnTo>
                  <a:lnTo>
                    <a:pt x="302660" y="437216"/>
                  </a:lnTo>
                  <a:lnTo>
                    <a:pt x="244402" y="444844"/>
                  </a:lnTo>
                  <a:lnTo>
                    <a:pt x="184899" y="451151"/>
                  </a:lnTo>
                  <a:lnTo>
                    <a:pt x="124259" y="456099"/>
                  </a:lnTo>
                  <a:lnTo>
                    <a:pt x="62589" y="459652"/>
                  </a:lnTo>
                  <a:lnTo>
                    <a:pt x="0" y="461771"/>
                  </a:lnTo>
                  <a:lnTo>
                    <a:pt x="62826" y="462311"/>
                  </a:lnTo>
                  <a:lnTo>
                    <a:pt x="125043" y="461392"/>
                  </a:lnTo>
                  <a:lnTo>
                    <a:pt x="186539" y="459049"/>
                  </a:lnTo>
                  <a:lnTo>
                    <a:pt x="247202" y="455316"/>
                  </a:lnTo>
                  <a:lnTo>
                    <a:pt x="306921" y="450226"/>
                  </a:lnTo>
                  <a:lnTo>
                    <a:pt x="365583" y="443813"/>
                  </a:lnTo>
                  <a:lnTo>
                    <a:pt x="423078" y="436112"/>
                  </a:lnTo>
                  <a:lnTo>
                    <a:pt x="479292" y="427156"/>
                  </a:lnTo>
                  <a:lnTo>
                    <a:pt x="534115" y="416979"/>
                  </a:lnTo>
                  <a:lnTo>
                    <a:pt x="587434" y="405615"/>
                  </a:lnTo>
                  <a:lnTo>
                    <a:pt x="639139" y="393099"/>
                  </a:lnTo>
                  <a:lnTo>
                    <a:pt x="689116" y="379463"/>
                  </a:lnTo>
                  <a:lnTo>
                    <a:pt x="737254" y="364743"/>
                  </a:lnTo>
                  <a:lnTo>
                    <a:pt x="783442" y="348971"/>
                  </a:lnTo>
                  <a:lnTo>
                    <a:pt x="827568" y="332183"/>
                  </a:lnTo>
                  <a:lnTo>
                    <a:pt x="869520" y="314411"/>
                  </a:lnTo>
                  <a:lnTo>
                    <a:pt x="909185" y="295690"/>
                  </a:lnTo>
                  <a:lnTo>
                    <a:pt x="946454" y="276054"/>
                  </a:lnTo>
                  <a:lnTo>
                    <a:pt x="981212" y="255536"/>
                  </a:lnTo>
                  <a:lnTo>
                    <a:pt x="1013350" y="234171"/>
                  </a:lnTo>
                  <a:lnTo>
                    <a:pt x="1069314" y="189035"/>
                  </a:lnTo>
                  <a:lnTo>
                    <a:pt x="1113453" y="140916"/>
                  </a:lnTo>
                  <a:lnTo>
                    <a:pt x="1130807" y="115823"/>
                  </a:lnTo>
                  <a:lnTo>
                    <a:pt x="1188719" y="115823"/>
                  </a:lnTo>
                  <a:close/>
                </a:path>
              </a:pathLst>
            </a:custGeom>
            <a:solidFill>
              <a:srgbClr val="3232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2825377" y="4858511"/>
              <a:ext cx="1224280" cy="462280"/>
            </a:xfrm>
            <a:custGeom>
              <a:avLst/>
              <a:gdLst/>
              <a:ahLst/>
              <a:cxnLst/>
              <a:rect l="l" t="t" r="r" b="b"/>
              <a:pathLst>
                <a:path w="1224279" h="462279">
                  <a:moveTo>
                    <a:pt x="1223768" y="461771"/>
                  </a:moveTo>
                  <a:lnTo>
                    <a:pt x="1158746" y="460986"/>
                  </a:lnTo>
                  <a:lnTo>
                    <a:pt x="1094702" y="458657"/>
                  </a:lnTo>
                  <a:lnTo>
                    <a:pt x="1031743" y="454830"/>
                  </a:lnTo>
                  <a:lnTo>
                    <a:pt x="969972" y="449548"/>
                  </a:lnTo>
                  <a:lnTo>
                    <a:pt x="909493" y="442855"/>
                  </a:lnTo>
                  <a:lnTo>
                    <a:pt x="850413" y="434794"/>
                  </a:lnTo>
                  <a:lnTo>
                    <a:pt x="792834" y="425410"/>
                  </a:lnTo>
                  <a:lnTo>
                    <a:pt x="736862" y="414745"/>
                  </a:lnTo>
                  <a:lnTo>
                    <a:pt x="682601" y="402844"/>
                  </a:lnTo>
                  <a:lnTo>
                    <a:pt x="630156" y="389751"/>
                  </a:lnTo>
                  <a:lnTo>
                    <a:pt x="579632" y="375509"/>
                  </a:lnTo>
                  <a:lnTo>
                    <a:pt x="531132" y="360161"/>
                  </a:lnTo>
                  <a:lnTo>
                    <a:pt x="484761" y="343752"/>
                  </a:lnTo>
                  <a:lnTo>
                    <a:pt x="440624" y="326326"/>
                  </a:lnTo>
                  <a:lnTo>
                    <a:pt x="398826" y="307926"/>
                  </a:lnTo>
                  <a:lnTo>
                    <a:pt x="359471" y="288595"/>
                  </a:lnTo>
                  <a:lnTo>
                    <a:pt x="322664" y="268379"/>
                  </a:lnTo>
                  <a:lnTo>
                    <a:pt x="288508" y="247319"/>
                  </a:lnTo>
                  <a:lnTo>
                    <a:pt x="257110" y="225461"/>
                  </a:lnTo>
                  <a:lnTo>
                    <a:pt x="203001" y="179522"/>
                  </a:lnTo>
                  <a:lnTo>
                    <a:pt x="161173" y="130912"/>
                  </a:lnTo>
                  <a:lnTo>
                    <a:pt x="132463" y="79982"/>
                  </a:lnTo>
                  <a:lnTo>
                    <a:pt x="117707" y="27080"/>
                  </a:lnTo>
                  <a:lnTo>
                    <a:pt x="115823" y="0"/>
                  </a:lnTo>
                  <a:lnTo>
                    <a:pt x="0" y="0"/>
                  </a:lnTo>
                  <a:lnTo>
                    <a:pt x="7465" y="53755"/>
                  </a:lnTo>
                  <a:lnTo>
                    <a:pt x="29302" y="105715"/>
                  </a:lnTo>
                  <a:lnTo>
                    <a:pt x="64675" y="155529"/>
                  </a:lnTo>
                  <a:lnTo>
                    <a:pt x="112748" y="202847"/>
                  </a:lnTo>
                  <a:lnTo>
                    <a:pt x="172684" y="247319"/>
                  </a:lnTo>
                  <a:lnTo>
                    <a:pt x="206840" y="268379"/>
                  </a:lnTo>
                  <a:lnTo>
                    <a:pt x="243647" y="288595"/>
                  </a:lnTo>
                  <a:lnTo>
                    <a:pt x="283002" y="307926"/>
                  </a:lnTo>
                  <a:lnTo>
                    <a:pt x="324800" y="326326"/>
                  </a:lnTo>
                  <a:lnTo>
                    <a:pt x="368937" y="343752"/>
                  </a:lnTo>
                  <a:lnTo>
                    <a:pt x="415308" y="360161"/>
                  </a:lnTo>
                  <a:lnTo>
                    <a:pt x="463808" y="375509"/>
                  </a:lnTo>
                  <a:lnTo>
                    <a:pt x="514332" y="389751"/>
                  </a:lnTo>
                  <a:lnTo>
                    <a:pt x="566777" y="402844"/>
                  </a:lnTo>
                  <a:lnTo>
                    <a:pt x="621038" y="414745"/>
                  </a:lnTo>
                  <a:lnTo>
                    <a:pt x="677010" y="425410"/>
                  </a:lnTo>
                  <a:lnTo>
                    <a:pt x="734589" y="434794"/>
                  </a:lnTo>
                  <a:lnTo>
                    <a:pt x="793669" y="442855"/>
                  </a:lnTo>
                  <a:lnTo>
                    <a:pt x="854148" y="449548"/>
                  </a:lnTo>
                  <a:lnTo>
                    <a:pt x="915919" y="454830"/>
                  </a:lnTo>
                  <a:lnTo>
                    <a:pt x="978878" y="458657"/>
                  </a:lnTo>
                  <a:lnTo>
                    <a:pt x="1042922" y="460986"/>
                  </a:lnTo>
                  <a:lnTo>
                    <a:pt x="1107944" y="461771"/>
                  </a:lnTo>
                  <a:lnTo>
                    <a:pt x="1223768" y="461771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813185" y="4844796"/>
              <a:ext cx="2374900" cy="487680"/>
            </a:xfrm>
            <a:custGeom>
              <a:avLst/>
              <a:gdLst/>
              <a:ahLst/>
              <a:cxnLst/>
              <a:rect l="l" t="t" r="r" b="b"/>
              <a:pathLst>
                <a:path w="2374900" h="487679">
                  <a:moveTo>
                    <a:pt x="139700" y="123444"/>
                  </a:moveTo>
                  <a:lnTo>
                    <a:pt x="139700" y="6096"/>
                  </a:lnTo>
                  <a:lnTo>
                    <a:pt x="127000" y="0"/>
                  </a:lnTo>
                  <a:lnTo>
                    <a:pt x="0" y="0"/>
                  </a:lnTo>
                  <a:lnTo>
                    <a:pt x="0" y="25908"/>
                  </a:lnTo>
                  <a:lnTo>
                    <a:pt x="25400" y="13716"/>
                  </a:lnTo>
                  <a:lnTo>
                    <a:pt x="25400" y="25908"/>
                  </a:lnTo>
                  <a:lnTo>
                    <a:pt x="114300" y="25908"/>
                  </a:lnTo>
                  <a:lnTo>
                    <a:pt x="114300" y="13716"/>
                  </a:lnTo>
                  <a:lnTo>
                    <a:pt x="127000" y="25908"/>
                  </a:lnTo>
                  <a:lnTo>
                    <a:pt x="127000" y="111252"/>
                  </a:lnTo>
                  <a:lnTo>
                    <a:pt x="139700" y="123444"/>
                  </a:lnTo>
                  <a:close/>
                </a:path>
                <a:path w="2374900" h="487679">
                  <a:moveTo>
                    <a:pt x="25400" y="25908"/>
                  </a:moveTo>
                  <a:lnTo>
                    <a:pt x="25400" y="13716"/>
                  </a:lnTo>
                  <a:lnTo>
                    <a:pt x="0" y="25908"/>
                  </a:lnTo>
                  <a:lnTo>
                    <a:pt x="25400" y="25908"/>
                  </a:lnTo>
                  <a:close/>
                </a:path>
                <a:path w="2374900" h="487679">
                  <a:moveTo>
                    <a:pt x="25400" y="123444"/>
                  </a:moveTo>
                  <a:lnTo>
                    <a:pt x="25400" y="25908"/>
                  </a:lnTo>
                  <a:lnTo>
                    <a:pt x="0" y="25908"/>
                  </a:lnTo>
                  <a:lnTo>
                    <a:pt x="0" y="76200"/>
                  </a:lnTo>
                  <a:lnTo>
                    <a:pt x="12700" y="100584"/>
                  </a:lnTo>
                  <a:lnTo>
                    <a:pt x="12700" y="112776"/>
                  </a:lnTo>
                  <a:lnTo>
                    <a:pt x="25400" y="123444"/>
                  </a:lnTo>
                  <a:close/>
                </a:path>
                <a:path w="2374900" h="487679">
                  <a:moveTo>
                    <a:pt x="1168400" y="487680"/>
                  </a:moveTo>
                  <a:lnTo>
                    <a:pt x="1117600" y="486156"/>
                  </a:lnTo>
                  <a:lnTo>
                    <a:pt x="1054100" y="483108"/>
                  </a:lnTo>
                  <a:lnTo>
                    <a:pt x="952500" y="473964"/>
                  </a:lnTo>
                  <a:lnTo>
                    <a:pt x="901700" y="466344"/>
                  </a:lnTo>
                  <a:lnTo>
                    <a:pt x="850900" y="460248"/>
                  </a:lnTo>
                  <a:lnTo>
                    <a:pt x="749300" y="441960"/>
                  </a:lnTo>
                  <a:lnTo>
                    <a:pt x="647700" y="420624"/>
                  </a:lnTo>
                  <a:lnTo>
                    <a:pt x="642257" y="418882"/>
                  </a:lnTo>
                  <a:lnTo>
                    <a:pt x="635000" y="417576"/>
                  </a:lnTo>
                  <a:lnTo>
                    <a:pt x="495300" y="384048"/>
                  </a:lnTo>
                  <a:lnTo>
                    <a:pt x="457200" y="371856"/>
                  </a:lnTo>
                  <a:lnTo>
                    <a:pt x="406400" y="358140"/>
                  </a:lnTo>
                  <a:lnTo>
                    <a:pt x="330200" y="327660"/>
                  </a:lnTo>
                  <a:lnTo>
                    <a:pt x="304800" y="312420"/>
                  </a:lnTo>
                  <a:lnTo>
                    <a:pt x="228600" y="278892"/>
                  </a:lnTo>
                  <a:lnTo>
                    <a:pt x="152400" y="224028"/>
                  </a:lnTo>
                  <a:lnTo>
                    <a:pt x="127000" y="204216"/>
                  </a:lnTo>
                  <a:lnTo>
                    <a:pt x="114300" y="193548"/>
                  </a:lnTo>
                  <a:lnTo>
                    <a:pt x="101600" y="184404"/>
                  </a:lnTo>
                  <a:lnTo>
                    <a:pt x="88900" y="163068"/>
                  </a:lnTo>
                  <a:lnTo>
                    <a:pt x="76200" y="153924"/>
                  </a:lnTo>
                  <a:lnTo>
                    <a:pt x="50800" y="121920"/>
                  </a:lnTo>
                  <a:lnTo>
                    <a:pt x="25400" y="79248"/>
                  </a:lnTo>
                  <a:lnTo>
                    <a:pt x="25400" y="135636"/>
                  </a:lnTo>
                  <a:lnTo>
                    <a:pt x="38100" y="147828"/>
                  </a:lnTo>
                  <a:lnTo>
                    <a:pt x="50800" y="158496"/>
                  </a:lnTo>
                  <a:lnTo>
                    <a:pt x="50800" y="169164"/>
                  </a:lnTo>
                  <a:lnTo>
                    <a:pt x="63500" y="181356"/>
                  </a:lnTo>
                  <a:lnTo>
                    <a:pt x="101600" y="213360"/>
                  </a:lnTo>
                  <a:lnTo>
                    <a:pt x="101600" y="224028"/>
                  </a:lnTo>
                  <a:lnTo>
                    <a:pt x="127000" y="243840"/>
                  </a:lnTo>
                  <a:lnTo>
                    <a:pt x="165100" y="263652"/>
                  </a:lnTo>
                  <a:lnTo>
                    <a:pt x="190500" y="281940"/>
                  </a:lnTo>
                  <a:lnTo>
                    <a:pt x="330200" y="352044"/>
                  </a:lnTo>
                  <a:lnTo>
                    <a:pt x="406400" y="382524"/>
                  </a:lnTo>
                  <a:lnTo>
                    <a:pt x="444500" y="396240"/>
                  </a:lnTo>
                  <a:lnTo>
                    <a:pt x="533400" y="420624"/>
                  </a:lnTo>
                  <a:lnTo>
                    <a:pt x="584200" y="432816"/>
                  </a:lnTo>
                  <a:lnTo>
                    <a:pt x="736600" y="460248"/>
                  </a:lnTo>
                  <a:lnTo>
                    <a:pt x="787400" y="467868"/>
                  </a:lnTo>
                  <a:lnTo>
                    <a:pt x="838200" y="473964"/>
                  </a:lnTo>
                  <a:lnTo>
                    <a:pt x="939800" y="483108"/>
                  </a:lnTo>
                  <a:lnTo>
                    <a:pt x="1003300" y="486156"/>
                  </a:lnTo>
                  <a:lnTo>
                    <a:pt x="1054100" y="487680"/>
                  </a:lnTo>
                  <a:lnTo>
                    <a:pt x="1168400" y="487680"/>
                  </a:lnTo>
                  <a:close/>
                </a:path>
                <a:path w="2374900" h="487679">
                  <a:moveTo>
                    <a:pt x="127000" y="25908"/>
                  </a:moveTo>
                  <a:lnTo>
                    <a:pt x="114300" y="13716"/>
                  </a:lnTo>
                  <a:lnTo>
                    <a:pt x="114300" y="25908"/>
                  </a:lnTo>
                  <a:lnTo>
                    <a:pt x="127000" y="25908"/>
                  </a:lnTo>
                  <a:close/>
                </a:path>
                <a:path w="2374900" h="487679">
                  <a:moveTo>
                    <a:pt x="127000" y="100584"/>
                  </a:moveTo>
                  <a:lnTo>
                    <a:pt x="127000" y="25908"/>
                  </a:lnTo>
                  <a:lnTo>
                    <a:pt x="114300" y="25908"/>
                  </a:lnTo>
                  <a:lnTo>
                    <a:pt x="114300" y="76200"/>
                  </a:lnTo>
                  <a:lnTo>
                    <a:pt x="127000" y="100584"/>
                  </a:lnTo>
                  <a:close/>
                </a:path>
                <a:path w="2374900" h="487679">
                  <a:moveTo>
                    <a:pt x="1231900" y="463296"/>
                  </a:moveTo>
                  <a:lnTo>
                    <a:pt x="1171388" y="461682"/>
                  </a:lnTo>
                  <a:lnTo>
                    <a:pt x="1168400" y="461772"/>
                  </a:lnTo>
                  <a:lnTo>
                    <a:pt x="1168400" y="461602"/>
                  </a:lnTo>
                  <a:lnTo>
                    <a:pt x="1117600" y="460248"/>
                  </a:lnTo>
                  <a:lnTo>
                    <a:pt x="1066800" y="457200"/>
                  </a:lnTo>
                  <a:lnTo>
                    <a:pt x="1003300" y="452628"/>
                  </a:lnTo>
                  <a:lnTo>
                    <a:pt x="952500" y="448056"/>
                  </a:lnTo>
                  <a:lnTo>
                    <a:pt x="901700" y="441960"/>
                  </a:lnTo>
                  <a:lnTo>
                    <a:pt x="800100" y="426720"/>
                  </a:lnTo>
                  <a:lnTo>
                    <a:pt x="749300" y="417576"/>
                  </a:lnTo>
                  <a:lnTo>
                    <a:pt x="698500" y="406908"/>
                  </a:lnTo>
                  <a:lnTo>
                    <a:pt x="660400" y="396240"/>
                  </a:lnTo>
                  <a:lnTo>
                    <a:pt x="609600" y="384048"/>
                  </a:lnTo>
                  <a:lnTo>
                    <a:pt x="571500" y="371856"/>
                  </a:lnTo>
                  <a:lnTo>
                    <a:pt x="533400" y="358140"/>
                  </a:lnTo>
                  <a:lnTo>
                    <a:pt x="482600" y="342900"/>
                  </a:lnTo>
                  <a:lnTo>
                    <a:pt x="444500" y="327660"/>
                  </a:lnTo>
                  <a:lnTo>
                    <a:pt x="419100" y="312420"/>
                  </a:lnTo>
                  <a:lnTo>
                    <a:pt x="342900" y="278892"/>
                  </a:lnTo>
                  <a:lnTo>
                    <a:pt x="266700" y="224028"/>
                  </a:lnTo>
                  <a:lnTo>
                    <a:pt x="241300" y="204216"/>
                  </a:lnTo>
                  <a:lnTo>
                    <a:pt x="228600" y="195072"/>
                  </a:lnTo>
                  <a:lnTo>
                    <a:pt x="203200" y="173736"/>
                  </a:lnTo>
                  <a:lnTo>
                    <a:pt x="203200" y="164592"/>
                  </a:lnTo>
                  <a:lnTo>
                    <a:pt x="190500" y="153924"/>
                  </a:lnTo>
                  <a:lnTo>
                    <a:pt x="165100" y="121920"/>
                  </a:lnTo>
                  <a:lnTo>
                    <a:pt x="139700" y="79248"/>
                  </a:lnTo>
                  <a:lnTo>
                    <a:pt x="139700" y="135636"/>
                  </a:lnTo>
                  <a:lnTo>
                    <a:pt x="152400" y="146304"/>
                  </a:lnTo>
                  <a:lnTo>
                    <a:pt x="165100" y="158496"/>
                  </a:lnTo>
                  <a:lnTo>
                    <a:pt x="177800" y="179832"/>
                  </a:lnTo>
                  <a:lnTo>
                    <a:pt x="190500" y="192024"/>
                  </a:lnTo>
                  <a:lnTo>
                    <a:pt x="215900" y="213360"/>
                  </a:lnTo>
                  <a:lnTo>
                    <a:pt x="215900" y="222504"/>
                  </a:lnTo>
                  <a:lnTo>
                    <a:pt x="254000" y="243840"/>
                  </a:lnTo>
                  <a:lnTo>
                    <a:pt x="330200" y="300228"/>
                  </a:lnTo>
                  <a:lnTo>
                    <a:pt x="368300" y="318516"/>
                  </a:lnTo>
                  <a:lnTo>
                    <a:pt x="444500" y="352044"/>
                  </a:lnTo>
                  <a:lnTo>
                    <a:pt x="520700" y="382524"/>
                  </a:lnTo>
                  <a:lnTo>
                    <a:pt x="558800" y="396240"/>
                  </a:lnTo>
                  <a:lnTo>
                    <a:pt x="609600" y="408432"/>
                  </a:lnTo>
                  <a:lnTo>
                    <a:pt x="642257" y="418882"/>
                  </a:lnTo>
                  <a:lnTo>
                    <a:pt x="685800" y="426720"/>
                  </a:lnTo>
                  <a:lnTo>
                    <a:pt x="787400" y="441960"/>
                  </a:lnTo>
                  <a:lnTo>
                    <a:pt x="838200" y="448056"/>
                  </a:lnTo>
                  <a:lnTo>
                    <a:pt x="939800" y="457200"/>
                  </a:lnTo>
                  <a:lnTo>
                    <a:pt x="1003300" y="460248"/>
                  </a:lnTo>
                  <a:lnTo>
                    <a:pt x="1117600" y="463296"/>
                  </a:lnTo>
                  <a:lnTo>
                    <a:pt x="1168400" y="463296"/>
                  </a:lnTo>
                  <a:lnTo>
                    <a:pt x="1168400" y="461772"/>
                  </a:lnTo>
                  <a:lnTo>
                    <a:pt x="1171388" y="461682"/>
                  </a:lnTo>
                  <a:lnTo>
                    <a:pt x="1171388" y="463296"/>
                  </a:lnTo>
                  <a:lnTo>
                    <a:pt x="1231900" y="463296"/>
                  </a:lnTo>
                  <a:close/>
                </a:path>
                <a:path w="2374900" h="487679">
                  <a:moveTo>
                    <a:pt x="1695450" y="419862"/>
                  </a:moveTo>
                  <a:lnTo>
                    <a:pt x="1638300" y="431292"/>
                  </a:lnTo>
                  <a:lnTo>
                    <a:pt x="1549400" y="443484"/>
                  </a:lnTo>
                  <a:lnTo>
                    <a:pt x="1460500" y="452628"/>
                  </a:lnTo>
                  <a:lnTo>
                    <a:pt x="1409700" y="455676"/>
                  </a:lnTo>
                  <a:lnTo>
                    <a:pt x="1371600" y="458724"/>
                  </a:lnTo>
                  <a:lnTo>
                    <a:pt x="1320800" y="460248"/>
                  </a:lnTo>
                  <a:lnTo>
                    <a:pt x="1282700" y="461772"/>
                  </a:lnTo>
                  <a:lnTo>
                    <a:pt x="1231900" y="463296"/>
                  </a:lnTo>
                  <a:lnTo>
                    <a:pt x="1117600" y="463296"/>
                  </a:lnTo>
                  <a:lnTo>
                    <a:pt x="1003300" y="460248"/>
                  </a:lnTo>
                  <a:lnTo>
                    <a:pt x="939800" y="457200"/>
                  </a:lnTo>
                  <a:lnTo>
                    <a:pt x="838200" y="448056"/>
                  </a:lnTo>
                  <a:lnTo>
                    <a:pt x="787400" y="441960"/>
                  </a:lnTo>
                  <a:lnTo>
                    <a:pt x="685800" y="426720"/>
                  </a:lnTo>
                  <a:lnTo>
                    <a:pt x="642257" y="418882"/>
                  </a:lnTo>
                  <a:lnTo>
                    <a:pt x="647700" y="420624"/>
                  </a:lnTo>
                  <a:lnTo>
                    <a:pt x="749300" y="441960"/>
                  </a:lnTo>
                  <a:lnTo>
                    <a:pt x="850900" y="460248"/>
                  </a:lnTo>
                  <a:lnTo>
                    <a:pt x="901700" y="466344"/>
                  </a:lnTo>
                  <a:lnTo>
                    <a:pt x="952500" y="473964"/>
                  </a:lnTo>
                  <a:lnTo>
                    <a:pt x="1054100" y="483108"/>
                  </a:lnTo>
                  <a:lnTo>
                    <a:pt x="1117600" y="486156"/>
                  </a:lnTo>
                  <a:lnTo>
                    <a:pt x="1168400" y="487680"/>
                  </a:lnTo>
                  <a:lnTo>
                    <a:pt x="1257300" y="484632"/>
                  </a:lnTo>
                  <a:lnTo>
                    <a:pt x="1308100" y="481584"/>
                  </a:lnTo>
                  <a:lnTo>
                    <a:pt x="1346200" y="477012"/>
                  </a:lnTo>
                  <a:lnTo>
                    <a:pt x="1397000" y="473964"/>
                  </a:lnTo>
                  <a:lnTo>
                    <a:pt x="1435100" y="467868"/>
                  </a:lnTo>
                  <a:lnTo>
                    <a:pt x="1473200" y="463296"/>
                  </a:lnTo>
                  <a:lnTo>
                    <a:pt x="1524000" y="455676"/>
                  </a:lnTo>
                  <a:lnTo>
                    <a:pt x="1562100" y="449580"/>
                  </a:lnTo>
                  <a:lnTo>
                    <a:pt x="1600200" y="441960"/>
                  </a:lnTo>
                  <a:lnTo>
                    <a:pt x="1638300" y="432816"/>
                  </a:lnTo>
                  <a:lnTo>
                    <a:pt x="1676400" y="425196"/>
                  </a:lnTo>
                  <a:lnTo>
                    <a:pt x="1695450" y="419862"/>
                  </a:lnTo>
                  <a:close/>
                </a:path>
                <a:path w="2374900" h="487679">
                  <a:moveTo>
                    <a:pt x="2362200" y="141732"/>
                  </a:moveTo>
                  <a:lnTo>
                    <a:pt x="2362200" y="115824"/>
                  </a:lnTo>
                  <a:lnTo>
                    <a:pt x="2349500" y="135636"/>
                  </a:lnTo>
                  <a:lnTo>
                    <a:pt x="2336292" y="115824"/>
                  </a:lnTo>
                  <a:lnTo>
                    <a:pt x="2298700" y="115824"/>
                  </a:lnTo>
                  <a:lnTo>
                    <a:pt x="2286000" y="121920"/>
                  </a:lnTo>
                  <a:lnTo>
                    <a:pt x="2247900" y="176784"/>
                  </a:lnTo>
                  <a:lnTo>
                    <a:pt x="2235200" y="193548"/>
                  </a:lnTo>
                  <a:lnTo>
                    <a:pt x="2197100" y="227076"/>
                  </a:lnTo>
                  <a:lnTo>
                    <a:pt x="2171700" y="242316"/>
                  </a:lnTo>
                  <a:lnTo>
                    <a:pt x="2146300" y="259080"/>
                  </a:lnTo>
                  <a:lnTo>
                    <a:pt x="2120900" y="274320"/>
                  </a:lnTo>
                  <a:lnTo>
                    <a:pt x="2095500" y="288036"/>
                  </a:lnTo>
                  <a:lnTo>
                    <a:pt x="2070100" y="303276"/>
                  </a:lnTo>
                  <a:lnTo>
                    <a:pt x="2032000" y="316992"/>
                  </a:lnTo>
                  <a:lnTo>
                    <a:pt x="2006600" y="330708"/>
                  </a:lnTo>
                  <a:lnTo>
                    <a:pt x="1905000" y="367284"/>
                  </a:lnTo>
                  <a:lnTo>
                    <a:pt x="1828800" y="388620"/>
                  </a:lnTo>
                  <a:lnTo>
                    <a:pt x="1714500" y="416052"/>
                  </a:lnTo>
                  <a:lnTo>
                    <a:pt x="1695450" y="419862"/>
                  </a:lnTo>
                  <a:lnTo>
                    <a:pt x="1676400" y="425196"/>
                  </a:lnTo>
                  <a:lnTo>
                    <a:pt x="1638300" y="432816"/>
                  </a:lnTo>
                  <a:lnTo>
                    <a:pt x="1600200" y="441960"/>
                  </a:lnTo>
                  <a:lnTo>
                    <a:pt x="1562100" y="449580"/>
                  </a:lnTo>
                  <a:lnTo>
                    <a:pt x="1524000" y="455676"/>
                  </a:lnTo>
                  <a:lnTo>
                    <a:pt x="1473200" y="463296"/>
                  </a:lnTo>
                  <a:lnTo>
                    <a:pt x="1435100" y="467868"/>
                  </a:lnTo>
                  <a:lnTo>
                    <a:pt x="1397000" y="473964"/>
                  </a:lnTo>
                  <a:lnTo>
                    <a:pt x="1346200" y="477012"/>
                  </a:lnTo>
                  <a:lnTo>
                    <a:pt x="1308100" y="481584"/>
                  </a:lnTo>
                  <a:lnTo>
                    <a:pt x="1257300" y="484632"/>
                  </a:lnTo>
                  <a:lnTo>
                    <a:pt x="1168400" y="487680"/>
                  </a:lnTo>
                  <a:lnTo>
                    <a:pt x="1282700" y="487680"/>
                  </a:lnTo>
                  <a:lnTo>
                    <a:pt x="1371600" y="484632"/>
                  </a:lnTo>
                  <a:lnTo>
                    <a:pt x="1460500" y="478536"/>
                  </a:lnTo>
                  <a:lnTo>
                    <a:pt x="1511300" y="473964"/>
                  </a:lnTo>
                  <a:lnTo>
                    <a:pt x="1600200" y="461772"/>
                  </a:lnTo>
                  <a:lnTo>
                    <a:pt x="1638300" y="455676"/>
                  </a:lnTo>
                  <a:lnTo>
                    <a:pt x="1714500" y="440436"/>
                  </a:lnTo>
                  <a:lnTo>
                    <a:pt x="1765300" y="431292"/>
                  </a:lnTo>
                  <a:lnTo>
                    <a:pt x="1841500" y="413004"/>
                  </a:lnTo>
                  <a:lnTo>
                    <a:pt x="1879600" y="402336"/>
                  </a:lnTo>
                  <a:lnTo>
                    <a:pt x="1917700" y="390144"/>
                  </a:lnTo>
                  <a:lnTo>
                    <a:pt x="1943100" y="379476"/>
                  </a:lnTo>
                  <a:lnTo>
                    <a:pt x="1981200" y="365760"/>
                  </a:lnTo>
                  <a:lnTo>
                    <a:pt x="2019300" y="353568"/>
                  </a:lnTo>
                  <a:lnTo>
                    <a:pt x="2044700" y="339852"/>
                  </a:lnTo>
                  <a:lnTo>
                    <a:pt x="2082800" y="326136"/>
                  </a:lnTo>
                  <a:lnTo>
                    <a:pt x="2159000" y="280416"/>
                  </a:lnTo>
                  <a:lnTo>
                    <a:pt x="2209800" y="246888"/>
                  </a:lnTo>
                  <a:lnTo>
                    <a:pt x="2235200" y="228600"/>
                  </a:lnTo>
                  <a:lnTo>
                    <a:pt x="2247900" y="211836"/>
                  </a:lnTo>
                  <a:lnTo>
                    <a:pt x="2273300" y="193548"/>
                  </a:lnTo>
                  <a:lnTo>
                    <a:pt x="2286000" y="173736"/>
                  </a:lnTo>
                  <a:lnTo>
                    <a:pt x="2298700" y="155448"/>
                  </a:lnTo>
                  <a:lnTo>
                    <a:pt x="2298700" y="141732"/>
                  </a:lnTo>
                  <a:lnTo>
                    <a:pt x="2311400" y="135636"/>
                  </a:lnTo>
                  <a:lnTo>
                    <a:pt x="2311400" y="141732"/>
                  </a:lnTo>
                  <a:lnTo>
                    <a:pt x="2362200" y="141732"/>
                  </a:lnTo>
                  <a:close/>
                </a:path>
                <a:path w="2374900" h="487679">
                  <a:moveTo>
                    <a:pt x="2184400" y="155448"/>
                  </a:moveTo>
                  <a:lnTo>
                    <a:pt x="2184400" y="141732"/>
                  </a:lnTo>
                  <a:lnTo>
                    <a:pt x="2156883" y="141732"/>
                  </a:lnTo>
                  <a:lnTo>
                    <a:pt x="2146300" y="156972"/>
                  </a:lnTo>
                  <a:lnTo>
                    <a:pt x="2120900" y="190500"/>
                  </a:lnTo>
                  <a:lnTo>
                    <a:pt x="2095500" y="205740"/>
                  </a:lnTo>
                  <a:lnTo>
                    <a:pt x="2082800" y="222504"/>
                  </a:lnTo>
                  <a:lnTo>
                    <a:pt x="2057400" y="237744"/>
                  </a:lnTo>
                  <a:lnTo>
                    <a:pt x="2044700" y="252984"/>
                  </a:lnTo>
                  <a:lnTo>
                    <a:pt x="2019300" y="268224"/>
                  </a:lnTo>
                  <a:lnTo>
                    <a:pt x="1993900" y="281940"/>
                  </a:lnTo>
                  <a:lnTo>
                    <a:pt x="1930400" y="309372"/>
                  </a:lnTo>
                  <a:lnTo>
                    <a:pt x="1905000" y="323088"/>
                  </a:lnTo>
                  <a:lnTo>
                    <a:pt x="1879600" y="335280"/>
                  </a:lnTo>
                  <a:lnTo>
                    <a:pt x="1816100" y="359664"/>
                  </a:lnTo>
                  <a:lnTo>
                    <a:pt x="1739900" y="381000"/>
                  </a:lnTo>
                  <a:lnTo>
                    <a:pt x="1663700" y="399288"/>
                  </a:lnTo>
                  <a:lnTo>
                    <a:pt x="1638300" y="408432"/>
                  </a:lnTo>
                  <a:lnTo>
                    <a:pt x="1600200" y="416052"/>
                  </a:lnTo>
                  <a:lnTo>
                    <a:pt x="1511300" y="431292"/>
                  </a:lnTo>
                  <a:lnTo>
                    <a:pt x="1435100" y="443484"/>
                  </a:lnTo>
                  <a:lnTo>
                    <a:pt x="1346200" y="452628"/>
                  </a:lnTo>
                  <a:lnTo>
                    <a:pt x="1308100" y="455676"/>
                  </a:lnTo>
                  <a:lnTo>
                    <a:pt x="1257300" y="458724"/>
                  </a:lnTo>
                  <a:lnTo>
                    <a:pt x="1219200" y="460248"/>
                  </a:lnTo>
                  <a:lnTo>
                    <a:pt x="1171388" y="461682"/>
                  </a:lnTo>
                  <a:lnTo>
                    <a:pt x="1231900" y="463296"/>
                  </a:lnTo>
                  <a:lnTo>
                    <a:pt x="1282700" y="461772"/>
                  </a:lnTo>
                  <a:lnTo>
                    <a:pt x="1320800" y="460248"/>
                  </a:lnTo>
                  <a:lnTo>
                    <a:pt x="1371600" y="458724"/>
                  </a:lnTo>
                  <a:lnTo>
                    <a:pt x="1409700" y="455676"/>
                  </a:lnTo>
                  <a:lnTo>
                    <a:pt x="1460500" y="452628"/>
                  </a:lnTo>
                  <a:lnTo>
                    <a:pt x="1549400" y="443484"/>
                  </a:lnTo>
                  <a:lnTo>
                    <a:pt x="1638300" y="431292"/>
                  </a:lnTo>
                  <a:lnTo>
                    <a:pt x="1695450" y="419862"/>
                  </a:lnTo>
                  <a:lnTo>
                    <a:pt x="1714500" y="414528"/>
                  </a:lnTo>
                  <a:lnTo>
                    <a:pt x="1752600" y="405384"/>
                  </a:lnTo>
                  <a:lnTo>
                    <a:pt x="1790700" y="394716"/>
                  </a:lnTo>
                  <a:lnTo>
                    <a:pt x="1816100" y="382524"/>
                  </a:lnTo>
                  <a:lnTo>
                    <a:pt x="1854200" y="371856"/>
                  </a:lnTo>
                  <a:lnTo>
                    <a:pt x="1879600" y="359664"/>
                  </a:lnTo>
                  <a:lnTo>
                    <a:pt x="1917700" y="345948"/>
                  </a:lnTo>
                  <a:lnTo>
                    <a:pt x="1943100" y="333756"/>
                  </a:lnTo>
                  <a:lnTo>
                    <a:pt x="1968500" y="318516"/>
                  </a:lnTo>
                  <a:lnTo>
                    <a:pt x="2006600" y="304800"/>
                  </a:lnTo>
                  <a:lnTo>
                    <a:pt x="2057400" y="274320"/>
                  </a:lnTo>
                  <a:lnTo>
                    <a:pt x="2070100" y="259080"/>
                  </a:lnTo>
                  <a:lnTo>
                    <a:pt x="2120900" y="225552"/>
                  </a:lnTo>
                  <a:lnTo>
                    <a:pt x="2159000" y="192024"/>
                  </a:lnTo>
                  <a:lnTo>
                    <a:pt x="2184400" y="155448"/>
                  </a:lnTo>
                  <a:close/>
                </a:path>
                <a:path w="2374900" h="487679">
                  <a:moveTo>
                    <a:pt x="2278245" y="28753"/>
                  </a:moveTo>
                  <a:lnTo>
                    <a:pt x="2273300" y="21336"/>
                  </a:lnTo>
                  <a:lnTo>
                    <a:pt x="2273300" y="3048"/>
                  </a:lnTo>
                  <a:lnTo>
                    <a:pt x="2120900" y="118872"/>
                  </a:lnTo>
                  <a:lnTo>
                    <a:pt x="2120900" y="141732"/>
                  </a:lnTo>
                  <a:lnTo>
                    <a:pt x="2133600" y="141732"/>
                  </a:lnTo>
                  <a:lnTo>
                    <a:pt x="2133600" y="115824"/>
                  </a:lnTo>
                  <a:lnTo>
                    <a:pt x="2163679" y="115824"/>
                  </a:lnTo>
                  <a:lnTo>
                    <a:pt x="2278245" y="28753"/>
                  </a:lnTo>
                  <a:close/>
                </a:path>
                <a:path w="2374900" h="487679">
                  <a:moveTo>
                    <a:pt x="2163679" y="115824"/>
                  </a:moveTo>
                  <a:lnTo>
                    <a:pt x="2133600" y="115824"/>
                  </a:lnTo>
                  <a:lnTo>
                    <a:pt x="2133600" y="138684"/>
                  </a:lnTo>
                  <a:lnTo>
                    <a:pt x="2163679" y="115824"/>
                  </a:lnTo>
                  <a:close/>
                </a:path>
                <a:path w="2374900" h="487679">
                  <a:moveTo>
                    <a:pt x="2197100" y="135636"/>
                  </a:moveTo>
                  <a:lnTo>
                    <a:pt x="2197100" y="115824"/>
                  </a:lnTo>
                  <a:lnTo>
                    <a:pt x="2163679" y="115824"/>
                  </a:lnTo>
                  <a:lnTo>
                    <a:pt x="2133600" y="138684"/>
                  </a:lnTo>
                  <a:lnTo>
                    <a:pt x="2133600" y="141732"/>
                  </a:lnTo>
                  <a:lnTo>
                    <a:pt x="2156883" y="141732"/>
                  </a:lnTo>
                  <a:lnTo>
                    <a:pt x="2159000" y="138684"/>
                  </a:lnTo>
                  <a:lnTo>
                    <a:pt x="2171700" y="121920"/>
                  </a:lnTo>
                  <a:lnTo>
                    <a:pt x="2184400" y="141732"/>
                  </a:lnTo>
                  <a:lnTo>
                    <a:pt x="2184400" y="155448"/>
                  </a:lnTo>
                  <a:lnTo>
                    <a:pt x="2197100" y="135636"/>
                  </a:lnTo>
                  <a:close/>
                </a:path>
                <a:path w="2374900" h="487679">
                  <a:moveTo>
                    <a:pt x="2184400" y="141732"/>
                  </a:moveTo>
                  <a:lnTo>
                    <a:pt x="2171700" y="121920"/>
                  </a:lnTo>
                  <a:lnTo>
                    <a:pt x="2159000" y="138684"/>
                  </a:lnTo>
                  <a:lnTo>
                    <a:pt x="2156883" y="141732"/>
                  </a:lnTo>
                  <a:lnTo>
                    <a:pt x="2184400" y="141732"/>
                  </a:lnTo>
                  <a:close/>
                </a:path>
                <a:path w="2374900" h="487679">
                  <a:moveTo>
                    <a:pt x="2286000" y="22860"/>
                  </a:moveTo>
                  <a:lnTo>
                    <a:pt x="2286000" y="1524"/>
                  </a:lnTo>
                  <a:lnTo>
                    <a:pt x="2273300" y="0"/>
                  </a:lnTo>
                  <a:lnTo>
                    <a:pt x="2273300" y="21336"/>
                  </a:lnTo>
                  <a:lnTo>
                    <a:pt x="2286000" y="22860"/>
                  </a:lnTo>
                  <a:close/>
                </a:path>
                <a:path w="2374900" h="487679">
                  <a:moveTo>
                    <a:pt x="2286000" y="22860"/>
                  </a:moveTo>
                  <a:lnTo>
                    <a:pt x="2273300" y="21336"/>
                  </a:lnTo>
                  <a:lnTo>
                    <a:pt x="2278245" y="28753"/>
                  </a:lnTo>
                  <a:lnTo>
                    <a:pt x="2286000" y="22860"/>
                  </a:lnTo>
                  <a:close/>
                </a:path>
                <a:path w="2374900" h="487679">
                  <a:moveTo>
                    <a:pt x="2374900" y="138684"/>
                  </a:moveTo>
                  <a:lnTo>
                    <a:pt x="2374900" y="121920"/>
                  </a:lnTo>
                  <a:lnTo>
                    <a:pt x="2286000" y="6096"/>
                  </a:lnTo>
                  <a:lnTo>
                    <a:pt x="2286000" y="22860"/>
                  </a:lnTo>
                  <a:lnTo>
                    <a:pt x="2278245" y="28753"/>
                  </a:lnTo>
                  <a:lnTo>
                    <a:pt x="2336292" y="115824"/>
                  </a:lnTo>
                  <a:lnTo>
                    <a:pt x="2362200" y="115824"/>
                  </a:lnTo>
                  <a:lnTo>
                    <a:pt x="2362200" y="141732"/>
                  </a:lnTo>
                  <a:lnTo>
                    <a:pt x="2374900" y="138684"/>
                  </a:lnTo>
                  <a:close/>
                </a:path>
                <a:path w="2374900" h="487679">
                  <a:moveTo>
                    <a:pt x="2311400" y="135636"/>
                  </a:moveTo>
                  <a:lnTo>
                    <a:pt x="2298700" y="141732"/>
                  </a:lnTo>
                  <a:lnTo>
                    <a:pt x="2307492" y="141732"/>
                  </a:lnTo>
                  <a:lnTo>
                    <a:pt x="2311400" y="135636"/>
                  </a:lnTo>
                  <a:close/>
                </a:path>
                <a:path w="2374900" h="487679">
                  <a:moveTo>
                    <a:pt x="2307492" y="141732"/>
                  </a:moveTo>
                  <a:lnTo>
                    <a:pt x="2298700" y="141732"/>
                  </a:lnTo>
                  <a:lnTo>
                    <a:pt x="2298700" y="155448"/>
                  </a:lnTo>
                  <a:lnTo>
                    <a:pt x="2307492" y="141732"/>
                  </a:lnTo>
                  <a:close/>
                </a:path>
                <a:path w="2374900" h="487679">
                  <a:moveTo>
                    <a:pt x="2311400" y="141732"/>
                  </a:moveTo>
                  <a:lnTo>
                    <a:pt x="2311400" y="135636"/>
                  </a:lnTo>
                  <a:lnTo>
                    <a:pt x="2307492" y="141732"/>
                  </a:lnTo>
                  <a:lnTo>
                    <a:pt x="2311400" y="141732"/>
                  </a:lnTo>
                  <a:close/>
                </a:path>
                <a:path w="2374900" h="487679">
                  <a:moveTo>
                    <a:pt x="2362200" y="115824"/>
                  </a:moveTo>
                  <a:lnTo>
                    <a:pt x="2336292" y="115824"/>
                  </a:lnTo>
                  <a:lnTo>
                    <a:pt x="2349500" y="135636"/>
                  </a:lnTo>
                  <a:lnTo>
                    <a:pt x="2362200" y="115824"/>
                  </a:lnTo>
                  <a:close/>
                </a:path>
              </a:pathLst>
            </a:custGeom>
            <a:solidFill>
              <a:srgbClr val="006F9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0461" y="2683764"/>
              <a:ext cx="3073907" cy="2174748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827413" y="2680716"/>
              <a:ext cx="3080385" cy="2181225"/>
            </a:xfrm>
            <a:custGeom>
              <a:avLst/>
              <a:gdLst/>
              <a:ahLst/>
              <a:cxnLst/>
              <a:rect l="l" t="t" r="r" b="b"/>
              <a:pathLst>
                <a:path w="3080385" h="2181225">
                  <a:moveTo>
                    <a:pt x="3080001" y="2179320"/>
                  </a:moveTo>
                  <a:lnTo>
                    <a:pt x="3080001" y="0"/>
                  </a:lnTo>
                  <a:lnTo>
                    <a:pt x="0" y="0"/>
                  </a:lnTo>
                  <a:lnTo>
                    <a:pt x="0" y="2180844"/>
                  </a:lnTo>
                  <a:lnTo>
                    <a:pt x="1524" y="2180844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3048" y="3048"/>
                  </a:lnTo>
                  <a:lnTo>
                    <a:pt x="3076953" y="3048"/>
                  </a:lnTo>
                  <a:lnTo>
                    <a:pt x="3076953" y="1524"/>
                  </a:lnTo>
                  <a:lnTo>
                    <a:pt x="3078477" y="3048"/>
                  </a:lnTo>
                  <a:lnTo>
                    <a:pt x="3078477" y="2180844"/>
                  </a:lnTo>
                  <a:lnTo>
                    <a:pt x="3080001" y="2179320"/>
                  </a:lnTo>
                  <a:close/>
                </a:path>
                <a:path w="3080385" h="2181225">
                  <a:moveTo>
                    <a:pt x="3048" y="3048"/>
                  </a:moveTo>
                  <a:lnTo>
                    <a:pt x="3048" y="1524"/>
                  </a:lnTo>
                  <a:lnTo>
                    <a:pt x="1524" y="3048"/>
                  </a:lnTo>
                  <a:lnTo>
                    <a:pt x="3048" y="3048"/>
                  </a:lnTo>
                  <a:close/>
                </a:path>
                <a:path w="3080385" h="2181225">
                  <a:moveTo>
                    <a:pt x="3048" y="2177796"/>
                  </a:moveTo>
                  <a:lnTo>
                    <a:pt x="3048" y="3048"/>
                  </a:lnTo>
                  <a:lnTo>
                    <a:pt x="1524" y="3048"/>
                  </a:lnTo>
                  <a:lnTo>
                    <a:pt x="1524" y="2177796"/>
                  </a:lnTo>
                  <a:lnTo>
                    <a:pt x="3048" y="2177796"/>
                  </a:lnTo>
                  <a:close/>
                </a:path>
                <a:path w="3080385" h="2181225">
                  <a:moveTo>
                    <a:pt x="3078477" y="2177796"/>
                  </a:moveTo>
                  <a:lnTo>
                    <a:pt x="1524" y="2177796"/>
                  </a:lnTo>
                  <a:lnTo>
                    <a:pt x="3048" y="2179320"/>
                  </a:lnTo>
                  <a:lnTo>
                    <a:pt x="3048" y="2180844"/>
                  </a:lnTo>
                  <a:lnTo>
                    <a:pt x="3076953" y="2180844"/>
                  </a:lnTo>
                  <a:lnTo>
                    <a:pt x="3076953" y="2179320"/>
                  </a:lnTo>
                  <a:lnTo>
                    <a:pt x="3078477" y="2177796"/>
                  </a:lnTo>
                  <a:close/>
                </a:path>
                <a:path w="3080385" h="2181225">
                  <a:moveTo>
                    <a:pt x="3048" y="2180844"/>
                  </a:moveTo>
                  <a:lnTo>
                    <a:pt x="3048" y="2179320"/>
                  </a:lnTo>
                  <a:lnTo>
                    <a:pt x="1524" y="2177796"/>
                  </a:lnTo>
                  <a:lnTo>
                    <a:pt x="1524" y="2180844"/>
                  </a:lnTo>
                  <a:lnTo>
                    <a:pt x="3048" y="2180844"/>
                  </a:lnTo>
                  <a:close/>
                </a:path>
                <a:path w="3080385" h="2181225">
                  <a:moveTo>
                    <a:pt x="3078477" y="3048"/>
                  </a:moveTo>
                  <a:lnTo>
                    <a:pt x="3076953" y="1524"/>
                  </a:lnTo>
                  <a:lnTo>
                    <a:pt x="3076953" y="3048"/>
                  </a:lnTo>
                  <a:lnTo>
                    <a:pt x="3078477" y="3048"/>
                  </a:lnTo>
                  <a:close/>
                </a:path>
                <a:path w="3080385" h="2181225">
                  <a:moveTo>
                    <a:pt x="3078477" y="2177796"/>
                  </a:moveTo>
                  <a:lnTo>
                    <a:pt x="3078477" y="3048"/>
                  </a:lnTo>
                  <a:lnTo>
                    <a:pt x="3076953" y="3048"/>
                  </a:lnTo>
                  <a:lnTo>
                    <a:pt x="3076953" y="2177796"/>
                  </a:lnTo>
                  <a:lnTo>
                    <a:pt x="3078477" y="2177796"/>
                  </a:lnTo>
                  <a:close/>
                </a:path>
                <a:path w="3080385" h="2181225">
                  <a:moveTo>
                    <a:pt x="3078477" y="2180844"/>
                  </a:moveTo>
                  <a:lnTo>
                    <a:pt x="3078477" y="2177796"/>
                  </a:lnTo>
                  <a:lnTo>
                    <a:pt x="3076953" y="2179320"/>
                  </a:lnTo>
                  <a:lnTo>
                    <a:pt x="3076953" y="2180844"/>
                  </a:lnTo>
                  <a:lnTo>
                    <a:pt x="3078477" y="2180844"/>
                  </a:lnTo>
                  <a:close/>
                </a:path>
              </a:pathLst>
            </a:custGeom>
            <a:solidFill>
              <a:srgbClr val="006F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561965" y="4858511"/>
              <a:ext cx="1193800" cy="528320"/>
            </a:xfrm>
            <a:custGeom>
              <a:avLst/>
              <a:gdLst/>
              <a:ahLst/>
              <a:cxnLst/>
              <a:rect l="l" t="t" r="r" b="b"/>
              <a:pathLst>
                <a:path w="1193800" h="528320">
                  <a:moveTo>
                    <a:pt x="1193291" y="132587"/>
                  </a:moveTo>
                  <a:lnTo>
                    <a:pt x="1095755" y="0"/>
                  </a:lnTo>
                  <a:lnTo>
                    <a:pt x="929639" y="132587"/>
                  </a:lnTo>
                  <a:lnTo>
                    <a:pt x="995171" y="132587"/>
                  </a:lnTo>
                  <a:lnTo>
                    <a:pt x="978076" y="161058"/>
                  </a:lnTo>
                  <a:lnTo>
                    <a:pt x="934659" y="215757"/>
                  </a:lnTo>
                  <a:lnTo>
                    <a:pt x="879634" y="267185"/>
                  </a:lnTo>
                  <a:lnTo>
                    <a:pt x="848030" y="291568"/>
                  </a:lnTo>
                  <a:lnTo>
                    <a:pt x="813838" y="315006"/>
                  </a:lnTo>
                  <a:lnTo>
                    <a:pt x="777162" y="337459"/>
                  </a:lnTo>
                  <a:lnTo>
                    <a:pt x="738107" y="358883"/>
                  </a:lnTo>
                  <a:lnTo>
                    <a:pt x="696777" y="379237"/>
                  </a:lnTo>
                  <a:lnTo>
                    <a:pt x="653277" y="398479"/>
                  </a:lnTo>
                  <a:lnTo>
                    <a:pt x="607710" y="416566"/>
                  </a:lnTo>
                  <a:lnTo>
                    <a:pt x="560182" y="433457"/>
                  </a:lnTo>
                  <a:lnTo>
                    <a:pt x="510797" y="449110"/>
                  </a:lnTo>
                  <a:lnTo>
                    <a:pt x="459659" y="463482"/>
                  </a:lnTo>
                  <a:lnTo>
                    <a:pt x="406873" y="476531"/>
                  </a:lnTo>
                  <a:lnTo>
                    <a:pt x="352544" y="488215"/>
                  </a:lnTo>
                  <a:lnTo>
                    <a:pt x="296775" y="498493"/>
                  </a:lnTo>
                  <a:lnTo>
                    <a:pt x="239671" y="507321"/>
                  </a:lnTo>
                  <a:lnTo>
                    <a:pt x="181338" y="514658"/>
                  </a:lnTo>
                  <a:lnTo>
                    <a:pt x="121878" y="520463"/>
                  </a:lnTo>
                  <a:lnTo>
                    <a:pt x="61397" y="524692"/>
                  </a:lnTo>
                  <a:lnTo>
                    <a:pt x="0" y="527303"/>
                  </a:lnTo>
                  <a:lnTo>
                    <a:pt x="60082" y="528263"/>
                  </a:lnTo>
                  <a:lnTo>
                    <a:pt x="119630" y="527648"/>
                  </a:lnTo>
                  <a:lnTo>
                    <a:pt x="178546" y="525495"/>
                  </a:lnTo>
                  <a:lnTo>
                    <a:pt x="236727" y="521837"/>
                  </a:lnTo>
                  <a:lnTo>
                    <a:pt x="294073" y="516712"/>
                  </a:lnTo>
                  <a:lnTo>
                    <a:pt x="350485" y="510154"/>
                  </a:lnTo>
                  <a:lnTo>
                    <a:pt x="405861" y="502198"/>
                  </a:lnTo>
                  <a:lnTo>
                    <a:pt x="460102" y="492881"/>
                  </a:lnTo>
                  <a:lnTo>
                    <a:pt x="513106" y="482236"/>
                  </a:lnTo>
                  <a:lnTo>
                    <a:pt x="564774" y="470301"/>
                  </a:lnTo>
                  <a:lnTo>
                    <a:pt x="615005" y="457109"/>
                  </a:lnTo>
                  <a:lnTo>
                    <a:pt x="663699" y="442698"/>
                  </a:lnTo>
                  <a:lnTo>
                    <a:pt x="710755" y="427100"/>
                  </a:lnTo>
                  <a:lnTo>
                    <a:pt x="756073" y="410354"/>
                  </a:lnTo>
                  <a:lnTo>
                    <a:pt x="799552" y="392492"/>
                  </a:lnTo>
                  <a:lnTo>
                    <a:pt x="841092" y="373552"/>
                  </a:lnTo>
                  <a:lnTo>
                    <a:pt x="880593" y="353568"/>
                  </a:lnTo>
                  <a:lnTo>
                    <a:pt x="917954" y="332576"/>
                  </a:lnTo>
                  <a:lnTo>
                    <a:pt x="953075" y="310611"/>
                  </a:lnTo>
                  <a:lnTo>
                    <a:pt x="985855" y="287709"/>
                  </a:lnTo>
                  <a:lnTo>
                    <a:pt x="1016194" y="263904"/>
                  </a:lnTo>
                  <a:lnTo>
                    <a:pt x="1069147" y="213730"/>
                  </a:lnTo>
                  <a:lnTo>
                    <a:pt x="1111132" y="160372"/>
                  </a:lnTo>
                  <a:lnTo>
                    <a:pt x="1127759" y="132587"/>
                  </a:lnTo>
                  <a:lnTo>
                    <a:pt x="1193291" y="132587"/>
                  </a:lnTo>
                  <a:close/>
                </a:path>
              </a:pathLst>
            </a:custGeom>
            <a:solidFill>
              <a:srgbClr val="3232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399154" y="4858511"/>
              <a:ext cx="1228725" cy="528955"/>
            </a:xfrm>
            <a:custGeom>
              <a:avLst/>
              <a:gdLst/>
              <a:ahLst/>
              <a:cxnLst/>
              <a:rect l="l" t="t" r="r" b="b"/>
              <a:pathLst>
                <a:path w="1228725" h="528954">
                  <a:moveTo>
                    <a:pt x="1228343" y="528827"/>
                  </a:moveTo>
                  <a:lnTo>
                    <a:pt x="1163974" y="527926"/>
                  </a:lnTo>
                  <a:lnTo>
                    <a:pt x="1100581" y="525256"/>
                  </a:lnTo>
                  <a:lnTo>
                    <a:pt x="1038270" y="520867"/>
                  </a:lnTo>
                  <a:lnTo>
                    <a:pt x="977141" y="514809"/>
                  </a:lnTo>
                  <a:lnTo>
                    <a:pt x="917299" y="507134"/>
                  </a:lnTo>
                  <a:lnTo>
                    <a:pt x="858846" y="497892"/>
                  </a:lnTo>
                  <a:lnTo>
                    <a:pt x="801885" y="487132"/>
                  </a:lnTo>
                  <a:lnTo>
                    <a:pt x="746520" y="474905"/>
                  </a:lnTo>
                  <a:lnTo>
                    <a:pt x="692852" y="461263"/>
                  </a:lnTo>
                  <a:lnTo>
                    <a:pt x="640984" y="446254"/>
                  </a:lnTo>
                  <a:lnTo>
                    <a:pt x="591021" y="429930"/>
                  </a:lnTo>
                  <a:lnTo>
                    <a:pt x="543063" y="412341"/>
                  </a:lnTo>
                  <a:lnTo>
                    <a:pt x="497216" y="393538"/>
                  </a:lnTo>
                  <a:lnTo>
                    <a:pt x="453580" y="373570"/>
                  </a:lnTo>
                  <a:lnTo>
                    <a:pt x="412260" y="352488"/>
                  </a:lnTo>
                  <a:lnTo>
                    <a:pt x="373357" y="330343"/>
                  </a:lnTo>
                  <a:lnTo>
                    <a:pt x="336976" y="307185"/>
                  </a:lnTo>
                  <a:lnTo>
                    <a:pt x="303218" y="283064"/>
                  </a:lnTo>
                  <a:lnTo>
                    <a:pt x="272187" y="258031"/>
                  </a:lnTo>
                  <a:lnTo>
                    <a:pt x="243986" y="232136"/>
                  </a:lnTo>
                  <a:lnTo>
                    <a:pt x="196484" y="177963"/>
                  </a:lnTo>
                  <a:lnTo>
                    <a:pt x="161535" y="120946"/>
                  </a:lnTo>
                  <a:lnTo>
                    <a:pt x="139961" y="61491"/>
                  </a:lnTo>
                  <a:lnTo>
                    <a:pt x="132587" y="0"/>
                  </a:lnTo>
                  <a:lnTo>
                    <a:pt x="0" y="0"/>
                  </a:lnTo>
                  <a:lnTo>
                    <a:pt x="7373" y="61491"/>
                  </a:lnTo>
                  <a:lnTo>
                    <a:pt x="28947" y="120946"/>
                  </a:lnTo>
                  <a:lnTo>
                    <a:pt x="63896" y="177963"/>
                  </a:lnTo>
                  <a:lnTo>
                    <a:pt x="111398" y="232136"/>
                  </a:lnTo>
                  <a:lnTo>
                    <a:pt x="139599" y="258031"/>
                  </a:lnTo>
                  <a:lnTo>
                    <a:pt x="170630" y="283064"/>
                  </a:lnTo>
                  <a:lnTo>
                    <a:pt x="204388" y="307185"/>
                  </a:lnTo>
                  <a:lnTo>
                    <a:pt x="240769" y="330343"/>
                  </a:lnTo>
                  <a:lnTo>
                    <a:pt x="279672" y="352488"/>
                  </a:lnTo>
                  <a:lnTo>
                    <a:pt x="320992" y="373570"/>
                  </a:lnTo>
                  <a:lnTo>
                    <a:pt x="364628" y="393538"/>
                  </a:lnTo>
                  <a:lnTo>
                    <a:pt x="410475" y="412341"/>
                  </a:lnTo>
                  <a:lnTo>
                    <a:pt x="458433" y="429930"/>
                  </a:lnTo>
                  <a:lnTo>
                    <a:pt x="508396" y="446254"/>
                  </a:lnTo>
                  <a:lnTo>
                    <a:pt x="560264" y="461263"/>
                  </a:lnTo>
                  <a:lnTo>
                    <a:pt x="613932" y="474905"/>
                  </a:lnTo>
                  <a:lnTo>
                    <a:pt x="669297" y="487132"/>
                  </a:lnTo>
                  <a:lnTo>
                    <a:pt x="726258" y="497892"/>
                  </a:lnTo>
                  <a:lnTo>
                    <a:pt x="784711" y="507134"/>
                  </a:lnTo>
                  <a:lnTo>
                    <a:pt x="844553" y="514809"/>
                  </a:lnTo>
                  <a:lnTo>
                    <a:pt x="905682" y="520867"/>
                  </a:lnTo>
                  <a:lnTo>
                    <a:pt x="967993" y="525256"/>
                  </a:lnTo>
                  <a:lnTo>
                    <a:pt x="1031386" y="527926"/>
                  </a:lnTo>
                  <a:lnTo>
                    <a:pt x="1095755" y="528827"/>
                  </a:lnTo>
                  <a:lnTo>
                    <a:pt x="1228343" y="528827"/>
                  </a:lnTo>
                  <a:close/>
                </a:path>
              </a:pathLst>
            </a:custGeom>
            <a:solidFill>
              <a:srgbClr val="2828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386962" y="4844796"/>
              <a:ext cx="2374900" cy="554990"/>
            </a:xfrm>
            <a:custGeom>
              <a:avLst/>
              <a:gdLst/>
              <a:ahLst/>
              <a:cxnLst/>
              <a:rect l="l" t="t" r="r" b="b"/>
              <a:pathLst>
                <a:path w="2374900" h="554989">
                  <a:moveTo>
                    <a:pt x="165100" y="150876"/>
                  </a:moveTo>
                  <a:lnTo>
                    <a:pt x="165100" y="89916"/>
                  </a:lnTo>
                  <a:lnTo>
                    <a:pt x="152400" y="65532"/>
                  </a:lnTo>
                  <a:lnTo>
                    <a:pt x="152400" y="6096"/>
                  </a:lnTo>
                  <a:lnTo>
                    <a:pt x="139700" y="0"/>
                  </a:lnTo>
                  <a:lnTo>
                    <a:pt x="0" y="0"/>
                  </a:lnTo>
                  <a:lnTo>
                    <a:pt x="0" y="25908"/>
                  </a:lnTo>
                  <a:lnTo>
                    <a:pt x="12700" y="13716"/>
                  </a:lnTo>
                  <a:lnTo>
                    <a:pt x="25400" y="25908"/>
                  </a:lnTo>
                  <a:lnTo>
                    <a:pt x="127000" y="25908"/>
                  </a:lnTo>
                  <a:lnTo>
                    <a:pt x="127000" y="13716"/>
                  </a:lnTo>
                  <a:lnTo>
                    <a:pt x="139700" y="25908"/>
                  </a:lnTo>
                  <a:lnTo>
                    <a:pt x="139700" y="111252"/>
                  </a:lnTo>
                  <a:lnTo>
                    <a:pt x="152400" y="138684"/>
                  </a:lnTo>
                  <a:lnTo>
                    <a:pt x="165100" y="150876"/>
                  </a:lnTo>
                  <a:close/>
                </a:path>
                <a:path w="2374900" h="554989">
                  <a:moveTo>
                    <a:pt x="25400" y="25908"/>
                  </a:moveTo>
                  <a:lnTo>
                    <a:pt x="12700" y="13716"/>
                  </a:lnTo>
                  <a:lnTo>
                    <a:pt x="0" y="25908"/>
                  </a:lnTo>
                  <a:lnTo>
                    <a:pt x="25400" y="25908"/>
                  </a:lnTo>
                  <a:close/>
                </a:path>
                <a:path w="2374900" h="554989">
                  <a:moveTo>
                    <a:pt x="76200" y="214884"/>
                  </a:moveTo>
                  <a:lnTo>
                    <a:pt x="76200" y="175260"/>
                  </a:lnTo>
                  <a:lnTo>
                    <a:pt x="63500" y="163068"/>
                  </a:lnTo>
                  <a:lnTo>
                    <a:pt x="63500" y="150876"/>
                  </a:lnTo>
                  <a:lnTo>
                    <a:pt x="38100" y="114300"/>
                  </a:lnTo>
                  <a:lnTo>
                    <a:pt x="25400" y="89916"/>
                  </a:lnTo>
                  <a:lnTo>
                    <a:pt x="25400" y="25908"/>
                  </a:lnTo>
                  <a:lnTo>
                    <a:pt x="0" y="25908"/>
                  </a:lnTo>
                  <a:lnTo>
                    <a:pt x="0" y="97536"/>
                  </a:lnTo>
                  <a:lnTo>
                    <a:pt x="12700" y="111252"/>
                  </a:lnTo>
                  <a:lnTo>
                    <a:pt x="12700" y="124968"/>
                  </a:lnTo>
                  <a:lnTo>
                    <a:pt x="25400" y="152400"/>
                  </a:lnTo>
                  <a:lnTo>
                    <a:pt x="38100" y="164592"/>
                  </a:lnTo>
                  <a:lnTo>
                    <a:pt x="50800" y="178308"/>
                  </a:lnTo>
                  <a:lnTo>
                    <a:pt x="50800" y="190500"/>
                  </a:lnTo>
                  <a:lnTo>
                    <a:pt x="76200" y="214884"/>
                  </a:lnTo>
                  <a:close/>
                </a:path>
                <a:path w="2374900" h="554989">
                  <a:moveTo>
                    <a:pt x="1231900" y="554736"/>
                  </a:moveTo>
                  <a:lnTo>
                    <a:pt x="1175657" y="553236"/>
                  </a:lnTo>
                  <a:lnTo>
                    <a:pt x="1168400" y="553212"/>
                  </a:lnTo>
                  <a:lnTo>
                    <a:pt x="1168400" y="553042"/>
                  </a:lnTo>
                  <a:lnTo>
                    <a:pt x="1117600" y="551688"/>
                  </a:lnTo>
                  <a:lnTo>
                    <a:pt x="1066800" y="548640"/>
                  </a:lnTo>
                  <a:lnTo>
                    <a:pt x="1016000" y="544068"/>
                  </a:lnTo>
                  <a:lnTo>
                    <a:pt x="952500" y="537972"/>
                  </a:lnTo>
                  <a:lnTo>
                    <a:pt x="850900" y="522732"/>
                  </a:lnTo>
                  <a:lnTo>
                    <a:pt x="800100" y="513588"/>
                  </a:lnTo>
                  <a:lnTo>
                    <a:pt x="749300" y="502920"/>
                  </a:lnTo>
                  <a:lnTo>
                    <a:pt x="738414" y="499436"/>
                  </a:lnTo>
                  <a:lnTo>
                    <a:pt x="673100" y="487680"/>
                  </a:lnTo>
                  <a:lnTo>
                    <a:pt x="635000" y="477012"/>
                  </a:lnTo>
                  <a:lnTo>
                    <a:pt x="584200" y="466344"/>
                  </a:lnTo>
                  <a:lnTo>
                    <a:pt x="533400" y="452628"/>
                  </a:lnTo>
                  <a:lnTo>
                    <a:pt x="495300" y="438912"/>
                  </a:lnTo>
                  <a:lnTo>
                    <a:pt x="444500" y="425196"/>
                  </a:lnTo>
                  <a:lnTo>
                    <a:pt x="406400" y="409956"/>
                  </a:lnTo>
                  <a:lnTo>
                    <a:pt x="330200" y="376428"/>
                  </a:lnTo>
                  <a:lnTo>
                    <a:pt x="292100" y="358140"/>
                  </a:lnTo>
                  <a:lnTo>
                    <a:pt x="266700" y="338328"/>
                  </a:lnTo>
                  <a:lnTo>
                    <a:pt x="228600" y="318516"/>
                  </a:lnTo>
                  <a:lnTo>
                    <a:pt x="203200" y="298704"/>
                  </a:lnTo>
                  <a:lnTo>
                    <a:pt x="177800" y="277368"/>
                  </a:lnTo>
                  <a:lnTo>
                    <a:pt x="139700" y="256032"/>
                  </a:lnTo>
                  <a:lnTo>
                    <a:pt x="114300" y="222504"/>
                  </a:lnTo>
                  <a:lnTo>
                    <a:pt x="101600" y="210312"/>
                  </a:lnTo>
                  <a:lnTo>
                    <a:pt x="88900" y="199644"/>
                  </a:lnTo>
                  <a:lnTo>
                    <a:pt x="76200" y="187452"/>
                  </a:lnTo>
                  <a:lnTo>
                    <a:pt x="76200" y="228600"/>
                  </a:lnTo>
                  <a:lnTo>
                    <a:pt x="88900" y="239268"/>
                  </a:lnTo>
                  <a:lnTo>
                    <a:pt x="127000" y="275844"/>
                  </a:lnTo>
                  <a:lnTo>
                    <a:pt x="152400" y="297180"/>
                  </a:lnTo>
                  <a:lnTo>
                    <a:pt x="190500" y="320040"/>
                  </a:lnTo>
                  <a:lnTo>
                    <a:pt x="215900" y="339852"/>
                  </a:lnTo>
                  <a:lnTo>
                    <a:pt x="254000" y="361188"/>
                  </a:lnTo>
                  <a:lnTo>
                    <a:pt x="279400" y="379476"/>
                  </a:lnTo>
                  <a:lnTo>
                    <a:pt x="317500" y="399288"/>
                  </a:lnTo>
                  <a:lnTo>
                    <a:pt x="406400" y="432816"/>
                  </a:lnTo>
                  <a:lnTo>
                    <a:pt x="444500" y="449580"/>
                  </a:lnTo>
                  <a:lnTo>
                    <a:pt x="482600" y="463296"/>
                  </a:lnTo>
                  <a:lnTo>
                    <a:pt x="533400" y="478536"/>
                  </a:lnTo>
                  <a:lnTo>
                    <a:pt x="622300" y="502920"/>
                  </a:lnTo>
                  <a:lnTo>
                    <a:pt x="673100" y="513588"/>
                  </a:lnTo>
                  <a:lnTo>
                    <a:pt x="723900" y="522732"/>
                  </a:lnTo>
                  <a:lnTo>
                    <a:pt x="825500" y="537972"/>
                  </a:lnTo>
                  <a:lnTo>
                    <a:pt x="876300" y="544068"/>
                  </a:lnTo>
                  <a:lnTo>
                    <a:pt x="939800" y="548640"/>
                  </a:lnTo>
                  <a:lnTo>
                    <a:pt x="1041400" y="554736"/>
                  </a:lnTo>
                  <a:lnTo>
                    <a:pt x="1168400" y="554736"/>
                  </a:lnTo>
                  <a:lnTo>
                    <a:pt x="1168400" y="553212"/>
                  </a:lnTo>
                  <a:lnTo>
                    <a:pt x="1171178" y="553116"/>
                  </a:lnTo>
                  <a:lnTo>
                    <a:pt x="1171178" y="554736"/>
                  </a:lnTo>
                  <a:lnTo>
                    <a:pt x="1231900" y="554736"/>
                  </a:lnTo>
                  <a:close/>
                </a:path>
                <a:path w="2374900" h="554989">
                  <a:moveTo>
                    <a:pt x="139700" y="25908"/>
                  </a:moveTo>
                  <a:lnTo>
                    <a:pt x="127000" y="13716"/>
                  </a:lnTo>
                  <a:lnTo>
                    <a:pt x="127000" y="25908"/>
                  </a:lnTo>
                  <a:lnTo>
                    <a:pt x="139700" y="25908"/>
                  </a:lnTo>
                  <a:close/>
                </a:path>
                <a:path w="2374900" h="554989">
                  <a:moveTo>
                    <a:pt x="139700" y="83820"/>
                  </a:moveTo>
                  <a:lnTo>
                    <a:pt x="139700" y="25908"/>
                  </a:lnTo>
                  <a:lnTo>
                    <a:pt x="127000" y="25908"/>
                  </a:lnTo>
                  <a:lnTo>
                    <a:pt x="127000" y="70104"/>
                  </a:lnTo>
                  <a:lnTo>
                    <a:pt x="139700" y="83820"/>
                  </a:lnTo>
                  <a:close/>
                </a:path>
                <a:path w="2374900" h="554989">
                  <a:moveTo>
                    <a:pt x="1175657" y="528537"/>
                  </a:moveTo>
                  <a:lnTo>
                    <a:pt x="1066800" y="522732"/>
                  </a:lnTo>
                  <a:lnTo>
                    <a:pt x="1016000" y="518160"/>
                  </a:lnTo>
                  <a:lnTo>
                    <a:pt x="914400" y="505968"/>
                  </a:lnTo>
                  <a:lnTo>
                    <a:pt x="812800" y="487680"/>
                  </a:lnTo>
                  <a:lnTo>
                    <a:pt x="711200" y="466344"/>
                  </a:lnTo>
                  <a:lnTo>
                    <a:pt x="673100" y="452628"/>
                  </a:lnTo>
                  <a:lnTo>
                    <a:pt x="622300" y="440436"/>
                  </a:lnTo>
                  <a:lnTo>
                    <a:pt x="546100" y="409956"/>
                  </a:lnTo>
                  <a:lnTo>
                    <a:pt x="469900" y="376428"/>
                  </a:lnTo>
                  <a:lnTo>
                    <a:pt x="431800" y="358140"/>
                  </a:lnTo>
                  <a:lnTo>
                    <a:pt x="393700" y="338328"/>
                  </a:lnTo>
                  <a:lnTo>
                    <a:pt x="368300" y="318516"/>
                  </a:lnTo>
                  <a:lnTo>
                    <a:pt x="330200" y="298704"/>
                  </a:lnTo>
                  <a:lnTo>
                    <a:pt x="279400" y="256032"/>
                  </a:lnTo>
                  <a:lnTo>
                    <a:pt x="241300" y="222504"/>
                  </a:lnTo>
                  <a:lnTo>
                    <a:pt x="228600" y="210312"/>
                  </a:lnTo>
                  <a:lnTo>
                    <a:pt x="228600" y="199644"/>
                  </a:lnTo>
                  <a:lnTo>
                    <a:pt x="203200" y="175260"/>
                  </a:lnTo>
                  <a:lnTo>
                    <a:pt x="203200" y="164592"/>
                  </a:lnTo>
                  <a:lnTo>
                    <a:pt x="190500" y="152400"/>
                  </a:lnTo>
                  <a:lnTo>
                    <a:pt x="177800" y="115824"/>
                  </a:lnTo>
                  <a:lnTo>
                    <a:pt x="165100" y="103632"/>
                  </a:lnTo>
                  <a:lnTo>
                    <a:pt x="165100" y="164592"/>
                  </a:lnTo>
                  <a:lnTo>
                    <a:pt x="177800" y="176784"/>
                  </a:lnTo>
                  <a:lnTo>
                    <a:pt x="190500" y="190500"/>
                  </a:lnTo>
                  <a:lnTo>
                    <a:pt x="241300" y="251460"/>
                  </a:lnTo>
                  <a:lnTo>
                    <a:pt x="292100" y="297180"/>
                  </a:lnTo>
                  <a:lnTo>
                    <a:pt x="342900" y="339852"/>
                  </a:lnTo>
                  <a:lnTo>
                    <a:pt x="381000" y="361188"/>
                  </a:lnTo>
                  <a:lnTo>
                    <a:pt x="495300" y="416052"/>
                  </a:lnTo>
                  <a:lnTo>
                    <a:pt x="571500" y="449580"/>
                  </a:lnTo>
                  <a:lnTo>
                    <a:pt x="622300" y="463296"/>
                  </a:lnTo>
                  <a:lnTo>
                    <a:pt x="711200" y="490728"/>
                  </a:lnTo>
                  <a:lnTo>
                    <a:pt x="738414" y="499436"/>
                  </a:lnTo>
                  <a:lnTo>
                    <a:pt x="774700" y="505968"/>
                  </a:lnTo>
                  <a:lnTo>
                    <a:pt x="876300" y="518160"/>
                  </a:lnTo>
                  <a:lnTo>
                    <a:pt x="939800" y="522732"/>
                  </a:lnTo>
                  <a:lnTo>
                    <a:pt x="990600" y="527304"/>
                  </a:lnTo>
                  <a:lnTo>
                    <a:pt x="1041400" y="528828"/>
                  </a:lnTo>
                  <a:lnTo>
                    <a:pt x="1171178" y="528716"/>
                  </a:lnTo>
                  <a:lnTo>
                    <a:pt x="1175657" y="528537"/>
                  </a:lnTo>
                  <a:close/>
                </a:path>
                <a:path w="2374900" h="554989">
                  <a:moveTo>
                    <a:pt x="1571625" y="503682"/>
                  </a:moveTo>
                  <a:lnTo>
                    <a:pt x="1511300" y="513588"/>
                  </a:lnTo>
                  <a:lnTo>
                    <a:pt x="1422400" y="522732"/>
                  </a:lnTo>
                  <a:lnTo>
                    <a:pt x="1371600" y="525780"/>
                  </a:lnTo>
                  <a:lnTo>
                    <a:pt x="1282700" y="528828"/>
                  </a:lnTo>
                  <a:lnTo>
                    <a:pt x="1041400" y="528828"/>
                  </a:lnTo>
                  <a:lnTo>
                    <a:pt x="990600" y="527304"/>
                  </a:lnTo>
                  <a:lnTo>
                    <a:pt x="939800" y="522732"/>
                  </a:lnTo>
                  <a:lnTo>
                    <a:pt x="876300" y="518160"/>
                  </a:lnTo>
                  <a:lnTo>
                    <a:pt x="774700" y="505968"/>
                  </a:lnTo>
                  <a:lnTo>
                    <a:pt x="738414" y="499436"/>
                  </a:lnTo>
                  <a:lnTo>
                    <a:pt x="749300" y="502920"/>
                  </a:lnTo>
                  <a:lnTo>
                    <a:pt x="800100" y="513588"/>
                  </a:lnTo>
                  <a:lnTo>
                    <a:pt x="850900" y="522732"/>
                  </a:lnTo>
                  <a:lnTo>
                    <a:pt x="952500" y="537972"/>
                  </a:lnTo>
                  <a:lnTo>
                    <a:pt x="1016000" y="544068"/>
                  </a:lnTo>
                  <a:lnTo>
                    <a:pt x="1066800" y="548640"/>
                  </a:lnTo>
                  <a:lnTo>
                    <a:pt x="1117600" y="551688"/>
                  </a:lnTo>
                  <a:lnTo>
                    <a:pt x="1171178" y="553116"/>
                  </a:lnTo>
                  <a:lnTo>
                    <a:pt x="1257300" y="550164"/>
                  </a:lnTo>
                  <a:lnTo>
                    <a:pt x="1295400" y="545592"/>
                  </a:lnTo>
                  <a:lnTo>
                    <a:pt x="1346200" y="542544"/>
                  </a:lnTo>
                  <a:lnTo>
                    <a:pt x="1384300" y="536448"/>
                  </a:lnTo>
                  <a:lnTo>
                    <a:pt x="1473200" y="524256"/>
                  </a:lnTo>
                  <a:lnTo>
                    <a:pt x="1549400" y="509016"/>
                  </a:lnTo>
                  <a:lnTo>
                    <a:pt x="1571625" y="503682"/>
                  </a:lnTo>
                  <a:close/>
                </a:path>
                <a:path w="2374900" h="554989">
                  <a:moveTo>
                    <a:pt x="1181100" y="528828"/>
                  </a:moveTo>
                  <a:lnTo>
                    <a:pt x="1175657" y="528537"/>
                  </a:lnTo>
                  <a:lnTo>
                    <a:pt x="1168400" y="528828"/>
                  </a:lnTo>
                  <a:lnTo>
                    <a:pt x="1181100" y="528828"/>
                  </a:lnTo>
                  <a:close/>
                </a:path>
                <a:path w="2374900" h="554989">
                  <a:moveTo>
                    <a:pt x="2362200" y="158496"/>
                  </a:moveTo>
                  <a:lnTo>
                    <a:pt x="2362200" y="132588"/>
                  </a:lnTo>
                  <a:lnTo>
                    <a:pt x="2349500" y="152400"/>
                  </a:lnTo>
                  <a:lnTo>
                    <a:pt x="2334141" y="132588"/>
                  </a:lnTo>
                  <a:lnTo>
                    <a:pt x="2286000" y="132588"/>
                  </a:lnTo>
                  <a:lnTo>
                    <a:pt x="2286000" y="138684"/>
                  </a:lnTo>
                  <a:lnTo>
                    <a:pt x="2273300" y="161544"/>
                  </a:lnTo>
                  <a:lnTo>
                    <a:pt x="2247900" y="201168"/>
                  </a:lnTo>
                  <a:lnTo>
                    <a:pt x="2209800" y="240792"/>
                  </a:lnTo>
                  <a:lnTo>
                    <a:pt x="2159000" y="277368"/>
                  </a:lnTo>
                  <a:lnTo>
                    <a:pt x="2120900" y="313944"/>
                  </a:lnTo>
                  <a:lnTo>
                    <a:pt x="2082800" y="330708"/>
                  </a:lnTo>
                  <a:lnTo>
                    <a:pt x="2057400" y="345948"/>
                  </a:lnTo>
                  <a:lnTo>
                    <a:pt x="2032000" y="362712"/>
                  </a:lnTo>
                  <a:lnTo>
                    <a:pt x="2006600" y="377952"/>
                  </a:lnTo>
                  <a:lnTo>
                    <a:pt x="1968500" y="391668"/>
                  </a:lnTo>
                  <a:lnTo>
                    <a:pt x="1930400" y="406908"/>
                  </a:lnTo>
                  <a:lnTo>
                    <a:pt x="1905000" y="419100"/>
                  </a:lnTo>
                  <a:lnTo>
                    <a:pt x="1866900" y="432816"/>
                  </a:lnTo>
                  <a:lnTo>
                    <a:pt x="1828800" y="443484"/>
                  </a:lnTo>
                  <a:lnTo>
                    <a:pt x="1790700" y="455676"/>
                  </a:lnTo>
                  <a:lnTo>
                    <a:pt x="1752600" y="466344"/>
                  </a:lnTo>
                  <a:lnTo>
                    <a:pt x="1676400" y="484632"/>
                  </a:lnTo>
                  <a:lnTo>
                    <a:pt x="1638300" y="492252"/>
                  </a:lnTo>
                  <a:lnTo>
                    <a:pt x="1571625" y="503682"/>
                  </a:lnTo>
                  <a:lnTo>
                    <a:pt x="1549400" y="509016"/>
                  </a:lnTo>
                  <a:lnTo>
                    <a:pt x="1473200" y="524256"/>
                  </a:lnTo>
                  <a:lnTo>
                    <a:pt x="1384300" y="536448"/>
                  </a:lnTo>
                  <a:lnTo>
                    <a:pt x="1346200" y="542544"/>
                  </a:lnTo>
                  <a:lnTo>
                    <a:pt x="1295400" y="545592"/>
                  </a:lnTo>
                  <a:lnTo>
                    <a:pt x="1257300" y="550164"/>
                  </a:lnTo>
                  <a:lnTo>
                    <a:pt x="1171178" y="553116"/>
                  </a:lnTo>
                  <a:lnTo>
                    <a:pt x="1231900" y="554736"/>
                  </a:lnTo>
                  <a:lnTo>
                    <a:pt x="1282700" y="554736"/>
                  </a:lnTo>
                  <a:lnTo>
                    <a:pt x="1333500" y="553212"/>
                  </a:lnTo>
                  <a:lnTo>
                    <a:pt x="1422400" y="547116"/>
                  </a:lnTo>
                  <a:lnTo>
                    <a:pt x="1511300" y="537972"/>
                  </a:lnTo>
                  <a:lnTo>
                    <a:pt x="1549400" y="531876"/>
                  </a:lnTo>
                  <a:lnTo>
                    <a:pt x="1600200" y="525780"/>
                  </a:lnTo>
                  <a:lnTo>
                    <a:pt x="1638300" y="518160"/>
                  </a:lnTo>
                  <a:lnTo>
                    <a:pt x="1714500" y="499872"/>
                  </a:lnTo>
                  <a:lnTo>
                    <a:pt x="1765300" y="490728"/>
                  </a:lnTo>
                  <a:lnTo>
                    <a:pt x="1803400" y="480060"/>
                  </a:lnTo>
                  <a:lnTo>
                    <a:pt x="1841500" y="467868"/>
                  </a:lnTo>
                  <a:lnTo>
                    <a:pt x="1905000" y="443484"/>
                  </a:lnTo>
                  <a:lnTo>
                    <a:pt x="1981200" y="416052"/>
                  </a:lnTo>
                  <a:lnTo>
                    <a:pt x="2044700" y="385572"/>
                  </a:lnTo>
                  <a:lnTo>
                    <a:pt x="2095500" y="352044"/>
                  </a:lnTo>
                  <a:lnTo>
                    <a:pt x="2133600" y="333756"/>
                  </a:lnTo>
                  <a:lnTo>
                    <a:pt x="2184400" y="297180"/>
                  </a:lnTo>
                  <a:lnTo>
                    <a:pt x="2197100" y="278892"/>
                  </a:lnTo>
                  <a:lnTo>
                    <a:pt x="2222500" y="259080"/>
                  </a:lnTo>
                  <a:lnTo>
                    <a:pt x="2247900" y="237744"/>
                  </a:lnTo>
                  <a:lnTo>
                    <a:pt x="2273300" y="195072"/>
                  </a:lnTo>
                  <a:lnTo>
                    <a:pt x="2298700" y="173736"/>
                  </a:lnTo>
                  <a:lnTo>
                    <a:pt x="2298700" y="158496"/>
                  </a:lnTo>
                  <a:lnTo>
                    <a:pt x="2311400" y="152400"/>
                  </a:lnTo>
                  <a:lnTo>
                    <a:pt x="2311400" y="158496"/>
                  </a:lnTo>
                  <a:lnTo>
                    <a:pt x="2362200" y="158496"/>
                  </a:lnTo>
                  <a:close/>
                </a:path>
                <a:path w="2374900" h="554989">
                  <a:moveTo>
                    <a:pt x="2159000" y="173736"/>
                  </a:moveTo>
                  <a:lnTo>
                    <a:pt x="2159000" y="158496"/>
                  </a:lnTo>
                  <a:lnTo>
                    <a:pt x="2146300" y="158496"/>
                  </a:lnTo>
                  <a:lnTo>
                    <a:pt x="2133600" y="178308"/>
                  </a:lnTo>
                  <a:lnTo>
                    <a:pt x="2108200" y="198120"/>
                  </a:lnTo>
                  <a:lnTo>
                    <a:pt x="2095500" y="216408"/>
                  </a:lnTo>
                  <a:lnTo>
                    <a:pt x="2082800" y="236220"/>
                  </a:lnTo>
                  <a:lnTo>
                    <a:pt x="2057400" y="252984"/>
                  </a:lnTo>
                  <a:lnTo>
                    <a:pt x="2044700" y="271272"/>
                  </a:lnTo>
                  <a:lnTo>
                    <a:pt x="2019300" y="288036"/>
                  </a:lnTo>
                  <a:lnTo>
                    <a:pt x="1993900" y="306324"/>
                  </a:lnTo>
                  <a:lnTo>
                    <a:pt x="1968500" y="321564"/>
                  </a:lnTo>
                  <a:lnTo>
                    <a:pt x="1943100" y="338328"/>
                  </a:lnTo>
                  <a:lnTo>
                    <a:pt x="1892300" y="368808"/>
                  </a:lnTo>
                  <a:lnTo>
                    <a:pt x="1828800" y="396240"/>
                  </a:lnTo>
                  <a:lnTo>
                    <a:pt x="1790700" y="409956"/>
                  </a:lnTo>
                  <a:lnTo>
                    <a:pt x="1727200" y="434340"/>
                  </a:lnTo>
                  <a:lnTo>
                    <a:pt x="1663700" y="455676"/>
                  </a:lnTo>
                  <a:lnTo>
                    <a:pt x="1625600" y="466344"/>
                  </a:lnTo>
                  <a:lnTo>
                    <a:pt x="1549400" y="484632"/>
                  </a:lnTo>
                  <a:lnTo>
                    <a:pt x="1460500" y="499872"/>
                  </a:lnTo>
                  <a:lnTo>
                    <a:pt x="1384300" y="512064"/>
                  </a:lnTo>
                  <a:lnTo>
                    <a:pt x="1295400" y="521208"/>
                  </a:lnTo>
                  <a:lnTo>
                    <a:pt x="1206500" y="527304"/>
                  </a:lnTo>
                  <a:lnTo>
                    <a:pt x="1175657" y="528537"/>
                  </a:lnTo>
                  <a:lnTo>
                    <a:pt x="1181100" y="528828"/>
                  </a:lnTo>
                  <a:lnTo>
                    <a:pt x="1282700" y="528828"/>
                  </a:lnTo>
                  <a:lnTo>
                    <a:pt x="1371600" y="525780"/>
                  </a:lnTo>
                  <a:lnTo>
                    <a:pt x="1422400" y="522732"/>
                  </a:lnTo>
                  <a:lnTo>
                    <a:pt x="1511300" y="513588"/>
                  </a:lnTo>
                  <a:lnTo>
                    <a:pt x="1549400" y="507492"/>
                  </a:lnTo>
                  <a:lnTo>
                    <a:pt x="1625600" y="490728"/>
                  </a:lnTo>
                  <a:lnTo>
                    <a:pt x="1739900" y="458724"/>
                  </a:lnTo>
                  <a:lnTo>
                    <a:pt x="1765300" y="446532"/>
                  </a:lnTo>
                  <a:lnTo>
                    <a:pt x="1803400" y="432816"/>
                  </a:lnTo>
                  <a:lnTo>
                    <a:pt x="1841500" y="420624"/>
                  </a:lnTo>
                  <a:lnTo>
                    <a:pt x="1866900" y="405384"/>
                  </a:lnTo>
                  <a:lnTo>
                    <a:pt x="1892300" y="391668"/>
                  </a:lnTo>
                  <a:lnTo>
                    <a:pt x="1930400" y="376428"/>
                  </a:lnTo>
                  <a:lnTo>
                    <a:pt x="1955800" y="359664"/>
                  </a:lnTo>
                  <a:lnTo>
                    <a:pt x="1981200" y="344424"/>
                  </a:lnTo>
                  <a:lnTo>
                    <a:pt x="2006600" y="326136"/>
                  </a:lnTo>
                  <a:lnTo>
                    <a:pt x="2032000" y="309372"/>
                  </a:lnTo>
                  <a:lnTo>
                    <a:pt x="2082800" y="272796"/>
                  </a:lnTo>
                  <a:lnTo>
                    <a:pt x="2095500" y="254508"/>
                  </a:lnTo>
                  <a:lnTo>
                    <a:pt x="2133600" y="214884"/>
                  </a:lnTo>
                  <a:lnTo>
                    <a:pt x="2146300" y="193548"/>
                  </a:lnTo>
                  <a:lnTo>
                    <a:pt x="2159000" y="173736"/>
                  </a:lnTo>
                  <a:close/>
                </a:path>
                <a:path w="2374900" h="554989">
                  <a:moveTo>
                    <a:pt x="2273300" y="22860"/>
                  </a:moveTo>
                  <a:lnTo>
                    <a:pt x="2273300" y="1524"/>
                  </a:lnTo>
                  <a:lnTo>
                    <a:pt x="2260600" y="1524"/>
                  </a:lnTo>
                  <a:lnTo>
                    <a:pt x="2260600" y="3048"/>
                  </a:lnTo>
                  <a:lnTo>
                    <a:pt x="2082800" y="135636"/>
                  </a:lnTo>
                  <a:lnTo>
                    <a:pt x="2082800" y="155448"/>
                  </a:lnTo>
                  <a:lnTo>
                    <a:pt x="2095500" y="158496"/>
                  </a:lnTo>
                  <a:lnTo>
                    <a:pt x="2095500" y="132588"/>
                  </a:lnTo>
                  <a:lnTo>
                    <a:pt x="2136665" y="132588"/>
                  </a:lnTo>
                  <a:lnTo>
                    <a:pt x="2247900" y="43258"/>
                  </a:lnTo>
                  <a:lnTo>
                    <a:pt x="2247900" y="21336"/>
                  </a:lnTo>
                  <a:lnTo>
                    <a:pt x="2273300" y="22860"/>
                  </a:lnTo>
                  <a:close/>
                </a:path>
                <a:path w="2374900" h="554989">
                  <a:moveTo>
                    <a:pt x="2136665" y="132588"/>
                  </a:moveTo>
                  <a:lnTo>
                    <a:pt x="2095500" y="132588"/>
                  </a:lnTo>
                  <a:lnTo>
                    <a:pt x="2108200" y="155448"/>
                  </a:lnTo>
                  <a:lnTo>
                    <a:pt x="2136665" y="132588"/>
                  </a:lnTo>
                  <a:close/>
                </a:path>
                <a:path w="2374900" h="554989">
                  <a:moveTo>
                    <a:pt x="2171700" y="152400"/>
                  </a:moveTo>
                  <a:lnTo>
                    <a:pt x="2171700" y="132588"/>
                  </a:lnTo>
                  <a:lnTo>
                    <a:pt x="2136665" y="132588"/>
                  </a:lnTo>
                  <a:lnTo>
                    <a:pt x="2108200" y="155448"/>
                  </a:lnTo>
                  <a:lnTo>
                    <a:pt x="2095500" y="132588"/>
                  </a:lnTo>
                  <a:lnTo>
                    <a:pt x="2095500" y="158496"/>
                  </a:lnTo>
                  <a:lnTo>
                    <a:pt x="2146300" y="158496"/>
                  </a:lnTo>
                  <a:lnTo>
                    <a:pt x="2159000" y="138684"/>
                  </a:lnTo>
                  <a:lnTo>
                    <a:pt x="2159000" y="173736"/>
                  </a:lnTo>
                  <a:lnTo>
                    <a:pt x="2171700" y="152400"/>
                  </a:lnTo>
                  <a:close/>
                </a:path>
                <a:path w="2374900" h="554989">
                  <a:moveTo>
                    <a:pt x="2159000" y="158496"/>
                  </a:moveTo>
                  <a:lnTo>
                    <a:pt x="2159000" y="138684"/>
                  </a:lnTo>
                  <a:lnTo>
                    <a:pt x="2146300" y="158496"/>
                  </a:lnTo>
                  <a:lnTo>
                    <a:pt x="2159000" y="158496"/>
                  </a:lnTo>
                  <a:close/>
                </a:path>
                <a:path w="2374900" h="554989">
                  <a:moveTo>
                    <a:pt x="2273300" y="22860"/>
                  </a:moveTo>
                  <a:lnTo>
                    <a:pt x="2247900" y="21336"/>
                  </a:lnTo>
                  <a:lnTo>
                    <a:pt x="2258373" y="34847"/>
                  </a:lnTo>
                  <a:lnTo>
                    <a:pt x="2273300" y="22860"/>
                  </a:lnTo>
                  <a:close/>
                </a:path>
                <a:path w="2374900" h="554989">
                  <a:moveTo>
                    <a:pt x="2258373" y="34847"/>
                  </a:moveTo>
                  <a:lnTo>
                    <a:pt x="2247900" y="21336"/>
                  </a:lnTo>
                  <a:lnTo>
                    <a:pt x="2247900" y="43258"/>
                  </a:lnTo>
                  <a:lnTo>
                    <a:pt x="2258373" y="34847"/>
                  </a:lnTo>
                  <a:close/>
                </a:path>
                <a:path w="2374900" h="554989">
                  <a:moveTo>
                    <a:pt x="2374900" y="155448"/>
                  </a:moveTo>
                  <a:lnTo>
                    <a:pt x="2374900" y="138684"/>
                  </a:lnTo>
                  <a:lnTo>
                    <a:pt x="2273300" y="6096"/>
                  </a:lnTo>
                  <a:lnTo>
                    <a:pt x="2273300" y="22860"/>
                  </a:lnTo>
                  <a:lnTo>
                    <a:pt x="2258373" y="34847"/>
                  </a:lnTo>
                  <a:lnTo>
                    <a:pt x="2334141" y="132588"/>
                  </a:lnTo>
                  <a:lnTo>
                    <a:pt x="2362200" y="132588"/>
                  </a:lnTo>
                  <a:lnTo>
                    <a:pt x="2362200" y="158496"/>
                  </a:lnTo>
                  <a:lnTo>
                    <a:pt x="2374900" y="155448"/>
                  </a:lnTo>
                  <a:close/>
                </a:path>
                <a:path w="2374900" h="554989">
                  <a:moveTo>
                    <a:pt x="2311400" y="152400"/>
                  </a:moveTo>
                  <a:lnTo>
                    <a:pt x="2298700" y="158496"/>
                  </a:lnTo>
                  <a:lnTo>
                    <a:pt x="2307771" y="158496"/>
                  </a:lnTo>
                  <a:lnTo>
                    <a:pt x="2311400" y="152400"/>
                  </a:lnTo>
                  <a:close/>
                </a:path>
                <a:path w="2374900" h="554989">
                  <a:moveTo>
                    <a:pt x="2307771" y="158496"/>
                  </a:moveTo>
                  <a:lnTo>
                    <a:pt x="2298700" y="158496"/>
                  </a:lnTo>
                  <a:lnTo>
                    <a:pt x="2298700" y="173736"/>
                  </a:lnTo>
                  <a:lnTo>
                    <a:pt x="2307771" y="158496"/>
                  </a:lnTo>
                  <a:close/>
                </a:path>
                <a:path w="2374900" h="554989">
                  <a:moveTo>
                    <a:pt x="2311400" y="158496"/>
                  </a:moveTo>
                  <a:lnTo>
                    <a:pt x="2311400" y="152400"/>
                  </a:lnTo>
                  <a:lnTo>
                    <a:pt x="2307771" y="158496"/>
                  </a:lnTo>
                  <a:lnTo>
                    <a:pt x="2311400" y="158496"/>
                  </a:lnTo>
                  <a:close/>
                </a:path>
                <a:path w="2374900" h="554989">
                  <a:moveTo>
                    <a:pt x="2362200" y="132588"/>
                  </a:moveTo>
                  <a:lnTo>
                    <a:pt x="2334141" y="132588"/>
                  </a:lnTo>
                  <a:lnTo>
                    <a:pt x="2349500" y="152400"/>
                  </a:lnTo>
                  <a:lnTo>
                    <a:pt x="2362200" y="132588"/>
                  </a:lnTo>
                  <a:close/>
                </a:path>
              </a:pathLst>
            </a:custGeom>
            <a:solidFill>
              <a:srgbClr val="006F9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4282" y="2683764"/>
              <a:ext cx="3075432" cy="2174748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3985138" y="2673096"/>
              <a:ext cx="3093720" cy="2194560"/>
            </a:xfrm>
            <a:custGeom>
              <a:avLst/>
              <a:gdLst/>
              <a:ahLst/>
              <a:cxnLst/>
              <a:rect l="l" t="t" r="r" b="b"/>
              <a:pathLst>
                <a:path w="3093720" h="2194560">
                  <a:moveTo>
                    <a:pt x="3093720" y="2193036"/>
                  </a:moveTo>
                  <a:lnTo>
                    <a:pt x="3093720" y="3048"/>
                  </a:lnTo>
                  <a:lnTo>
                    <a:pt x="3092196" y="0"/>
                  </a:lnTo>
                  <a:lnTo>
                    <a:pt x="1524" y="0"/>
                  </a:lnTo>
                  <a:lnTo>
                    <a:pt x="0" y="3048"/>
                  </a:lnTo>
                  <a:lnTo>
                    <a:pt x="0" y="2193036"/>
                  </a:lnTo>
                  <a:lnTo>
                    <a:pt x="1524" y="2194560"/>
                  </a:lnTo>
                  <a:lnTo>
                    <a:pt x="4572" y="2194560"/>
                  </a:lnTo>
                  <a:lnTo>
                    <a:pt x="4572" y="10668"/>
                  </a:lnTo>
                  <a:lnTo>
                    <a:pt x="9144" y="6096"/>
                  </a:lnTo>
                  <a:lnTo>
                    <a:pt x="9144" y="10668"/>
                  </a:lnTo>
                  <a:lnTo>
                    <a:pt x="3084576" y="10668"/>
                  </a:lnTo>
                  <a:lnTo>
                    <a:pt x="3084576" y="6096"/>
                  </a:lnTo>
                  <a:lnTo>
                    <a:pt x="3089148" y="10668"/>
                  </a:lnTo>
                  <a:lnTo>
                    <a:pt x="3089148" y="2194560"/>
                  </a:lnTo>
                  <a:lnTo>
                    <a:pt x="3092196" y="2194560"/>
                  </a:lnTo>
                  <a:lnTo>
                    <a:pt x="3093720" y="2193036"/>
                  </a:lnTo>
                  <a:close/>
                </a:path>
                <a:path w="3093720" h="2194560">
                  <a:moveTo>
                    <a:pt x="9144" y="10668"/>
                  </a:moveTo>
                  <a:lnTo>
                    <a:pt x="9144" y="6096"/>
                  </a:lnTo>
                  <a:lnTo>
                    <a:pt x="4572" y="10668"/>
                  </a:lnTo>
                  <a:lnTo>
                    <a:pt x="9144" y="10668"/>
                  </a:lnTo>
                  <a:close/>
                </a:path>
                <a:path w="3093720" h="2194560">
                  <a:moveTo>
                    <a:pt x="9144" y="2185416"/>
                  </a:moveTo>
                  <a:lnTo>
                    <a:pt x="9144" y="10668"/>
                  </a:lnTo>
                  <a:lnTo>
                    <a:pt x="4572" y="10668"/>
                  </a:lnTo>
                  <a:lnTo>
                    <a:pt x="4572" y="2185416"/>
                  </a:lnTo>
                  <a:lnTo>
                    <a:pt x="9144" y="2185416"/>
                  </a:lnTo>
                  <a:close/>
                </a:path>
                <a:path w="3093720" h="2194560">
                  <a:moveTo>
                    <a:pt x="3089148" y="2185416"/>
                  </a:moveTo>
                  <a:lnTo>
                    <a:pt x="4572" y="2185416"/>
                  </a:lnTo>
                  <a:lnTo>
                    <a:pt x="9144" y="2189988"/>
                  </a:lnTo>
                  <a:lnTo>
                    <a:pt x="9144" y="2194560"/>
                  </a:lnTo>
                  <a:lnTo>
                    <a:pt x="3084576" y="2194560"/>
                  </a:lnTo>
                  <a:lnTo>
                    <a:pt x="3084576" y="2189988"/>
                  </a:lnTo>
                  <a:lnTo>
                    <a:pt x="3089148" y="2185416"/>
                  </a:lnTo>
                  <a:close/>
                </a:path>
                <a:path w="3093720" h="2194560">
                  <a:moveTo>
                    <a:pt x="9144" y="2194560"/>
                  </a:moveTo>
                  <a:lnTo>
                    <a:pt x="9144" y="2189988"/>
                  </a:lnTo>
                  <a:lnTo>
                    <a:pt x="4572" y="2185416"/>
                  </a:lnTo>
                  <a:lnTo>
                    <a:pt x="4572" y="2194560"/>
                  </a:lnTo>
                  <a:lnTo>
                    <a:pt x="9144" y="2194560"/>
                  </a:lnTo>
                  <a:close/>
                </a:path>
                <a:path w="3093720" h="2194560">
                  <a:moveTo>
                    <a:pt x="3089148" y="10668"/>
                  </a:moveTo>
                  <a:lnTo>
                    <a:pt x="3084576" y="6096"/>
                  </a:lnTo>
                  <a:lnTo>
                    <a:pt x="3084576" y="10668"/>
                  </a:lnTo>
                  <a:lnTo>
                    <a:pt x="3089148" y="10668"/>
                  </a:lnTo>
                  <a:close/>
                </a:path>
                <a:path w="3093720" h="2194560">
                  <a:moveTo>
                    <a:pt x="3089148" y="2185416"/>
                  </a:moveTo>
                  <a:lnTo>
                    <a:pt x="3089148" y="10668"/>
                  </a:lnTo>
                  <a:lnTo>
                    <a:pt x="3084576" y="10668"/>
                  </a:lnTo>
                  <a:lnTo>
                    <a:pt x="3084576" y="2185416"/>
                  </a:lnTo>
                  <a:lnTo>
                    <a:pt x="3089148" y="2185416"/>
                  </a:lnTo>
                  <a:close/>
                </a:path>
                <a:path w="3093720" h="2194560">
                  <a:moveTo>
                    <a:pt x="3089148" y="2194560"/>
                  </a:moveTo>
                  <a:lnTo>
                    <a:pt x="3089148" y="2185416"/>
                  </a:lnTo>
                  <a:lnTo>
                    <a:pt x="3084576" y="2189988"/>
                  </a:lnTo>
                  <a:lnTo>
                    <a:pt x="3084576" y="2194560"/>
                  </a:lnTo>
                  <a:lnTo>
                    <a:pt x="3089148" y="2194560"/>
                  </a:lnTo>
                  <a:close/>
                </a:path>
              </a:pathLst>
            </a:custGeom>
            <a:solidFill>
              <a:srgbClr val="006F9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62678" y="2688335"/>
              <a:ext cx="2715767" cy="2183892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7153534" y="2677668"/>
              <a:ext cx="2735580" cy="2204085"/>
            </a:xfrm>
            <a:custGeom>
              <a:avLst/>
              <a:gdLst/>
              <a:ahLst/>
              <a:cxnLst/>
              <a:rect l="l" t="t" r="r" b="b"/>
              <a:pathLst>
                <a:path w="2735579" h="2204085">
                  <a:moveTo>
                    <a:pt x="2735580" y="2202180"/>
                  </a:moveTo>
                  <a:lnTo>
                    <a:pt x="2735580" y="1524"/>
                  </a:lnTo>
                  <a:lnTo>
                    <a:pt x="2732532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2202180"/>
                  </a:lnTo>
                  <a:lnTo>
                    <a:pt x="1524" y="2203704"/>
                  </a:lnTo>
                  <a:lnTo>
                    <a:pt x="4572" y="2203704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2724912" y="9144"/>
                  </a:lnTo>
                  <a:lnTo>
                    <a:pt x="2724912" y="4572"/>
                  </a:lnTo>
                  <a:lnTo>
                    <a:pt x="2731008" y="9144"/>
                  </a:lnTo>
                  <a:lnTo>
                    <a:pt x="2731008" y="2203704"/>
                  </a:lnTo>
                  <a:lnTo>
                    <a:pt x="2732532" y="2203704"/>
                  </a:lnTo>
                  <a:lnTo>
                    <a:pt x="2735580" y="2202180"/>
                  </a:lnTo>
                  <a:close/>
                </a:path>
                <a:path w="2735579" h="2204085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2735579" h="2204085">
                  <a:moveTo>
                    <a:pt x="9144" y="2194560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2194560"/>
                  </a:lnTo>
                  <a:lnTo>
                    <a:pt x="9144" y="2194560"/>
                  </a:lnTo>
                  <a:close/>
                </a:path>
                <a:path w="2735579" h="2204085">
                  <a:moveTo>
                    <a:pt x="2731008" y="2194560"/>
                  </a:moveTo>
                  <a:lnTo>
                    <a:pt x="4572" y="2194560"/>
                  </a:lnTo>
                  <a:lnTo>
                    <a:pt x="9144" y="2199132"/>
                  </a:lnTo>
                  <a:lnTo>
                    <a:pt x="9144" y="2203704"/>
                  </a:lnTo>
                  <a:lnTo>
                    <a:pt x="2724912" y="2203704"/>
                  </a:lnTo>
                  <a:lnTo>
                    <a:pt x="2724912" y="2199132"/>
                  </a:lnTo>
                  <a:lnTo>
                    <a:pt x="2731008" y="2194560"/>
                  </a:lnTo>
                  <a:close/>
                </a:path>
                <a:path w="2735579" h="2204085">
                  <a:moveTo>
                    <a:pt x="9144" y="2203704"/>
                  </a:moveTo>
                  <a:lnTo>
                    <a:pt x="9144" y="2199132"/>
                  </a:lnTo>
                  <a:lnTo>
                    <a:pt x="4572" y="2194560"/>
                  </a:lnTo>
                  <a:lnTo>
                    <a:pt x="4572" y="2203704"/>
                  </a:lnTo>
                  <a:lnTo>
                    <a:pt x="9144" y="2203704"/>
                  </a:lnTo>
                  <a:close/>
                </a:path>
                <a:path w="2735579" h="2204085">
                  <a:moveTo>
                    <a:pt x="2731008" y="9144"/>
                  </a:moveTo>
                  <a:lnTo>
                    <a:pt x="2724912" y="4572"/>
                  </a:lnTo>
                  <a:lnTo>
                    <a:pt x="2724912" y="9144"/>
                  </a:lnTo>
                  <a:lnTo>
                    <a:pt x="2731008" y="9144"/>
                  </a:lnTo>
                  <a:close/>
                </a:path>
                <a:path w="2735579" h="2204085">
                  <a:moveTo>
                    <a:pt x="2731008" y="2194560"/>
                  </a:moveTo>
                  <a:lnTo>
                    <a:pt x="2731008" y="9144"/>
                  </a:lnTo>
                  <a:lnTo>
                    <a:pt x="2724912" y="9144"/>
                  </a:lnTo>
                  <a:lnTo>
                    <a:pt x="2724912" y="2194560"/>
                  </a:lnTo>
                  <a:lnTo>
                    <a:pt x="2731008" y="2194560"/>
                  </a:lnTo>
                  <a:close/>
                </a:path>
                <a:path w="2735579" h="2204085">
                  <a:moveTo>
                    <a:pt x="2731008" y="2203704"/>
                  </a:moveTo>
                  <a:lnTo>
                    <a:pt x="2731008" y="2194560"/>
                  </a:lnTo>
                  <a:lnTo>
                    <a:pt x="2724912" y="2199132"/>
                  </a:lnTo>
                  <a:lnTo>
                    <a:pt x="2724912" y="2203704"/>
                  </a:lnTo>
                  <a:lnTo>
                    <a:pt x="2731008" y="2203704"/>
                  </a:lnTo>
                  <a:close/>
                </a:path>
              </a:pathLst>
            </a:custGeom>
            <a:solidFill>
              <a:srgbClr val="006F94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10290" y="1441704"/>
            <a:ext cx="8697595" cy="4794885"/>
            <a:chOff x="1010290" y="1441704"/>
            <a:chExt cx="8697595" cy="479488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2485" y="1453895"/>
              <a:ext cx="8673083" cy="477012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010290" y="1441704"/>
              <a:ext cx="8697595" cy="4794885"/>
            </a:xfrm>
            <a:custGeom>
              <a:avLst/>
              <a:gdLst/>
              <a:ahLst/>
              <a:cxnLst/>
              <a:rect l="l" t="t" r="r" b="b"/>
              <a:pathLst>
                <a:path w="8697595" h="4794885">
                  <a:moveTo>
                    <a:pt x="8697468" y="4794504"/>
                  </a:moveTo>
                  <a:lnTo>
                    <a:pt x="8697468" y="0"/>
                  </a:lnTo>
                  <a:lnTo>
                    <a:pt x="0" y="0"/>
                  </a:lnTo>
                  <a:lnTo>
                    <a:pt x="0" y="4794504"/>
                  </a:lnTo>
                  <a:lnTo>
                    <a:pt x="6099" y="4794504"/>
                  </a:lnTo>
                  <a:lnTo>
                    <a:pt x="6099" y="12192"/>
                  </a:lnTo>
                  <a:lnTo>
                    <a:pt x="12195" y="6096"/>
                  </a:lnTo>
                  <a:lnTo>
                    <a:pt x="12195" y="12192"/>
                  </a:lnTo>
                  <a:lnTo>
                    <a:pt x="8685276" y="12192"/>
                  </a:lnTo>
                  <a:lnTo>
                    <a:pt x="8685276" y="6096"/>
                  </a:lnTo>
                  <a:lnTo>
                    <a:pt x="8691372" y="12192"/>
                  </a:lnTo>
                  <a:lnTo>
                    <a:pt x="8691372" y="4794504"/>
                  </a:lnTo>
                  <a:lnTo>
                    <a:pt x="8697468" y="4794504"/>
                  </a:lnTo>
                  <a:close/>
                </a:path>
                <a:path w="8697595" h="4794885">
                  <a:moveTo>
                    <a:pt x="12195" y="12192"/>
                  </a:moveTo>
                  <a:lnTo>
                    <a:pt x="12195" y="6096"/>
                  </a:lnTo>
                  <a:lnTo>
                    <a:pt x="6099" y="12192"/>
                  </a:lnTo>
                  <a:lnTo>
                    <a:pt x="12195" y="12192"/>
                  </a:lnTo>
                  <a:close/>
                </a:path>
                <a:path w="8697595" h="4794885">
                  <a:moveTo>
                    <a:pt x="12195" y="4782312"/>
                  </a:moveTo>
                  <a:lnTo>
                    <a:pt x="12195" y="12192"/>
                  </a:lnTo>
                  <a:lnTo>
                    <a:pt x="6099" y="12192"/>
                  </a:lnTo>
                  <a:lnTo>
                    <a:pt x="6099" y="4782312"/>
                  </a:lnTo>
                  <a:lnTo>
                    <a:pt x="12195" y="4782312"/>
                  </a:lnTo>
                  <a:close/>
                </a:path>
                <a:path w="8697595" h="4794885">
                  <a:moveTo>
                    <a:pt x="8691372" y="4782312"/>
                  </a:moveTo>
                  <a:lnTo>
                    <a:pt x="6099" y="4782312"/>
                  </a:lnTo>
                  <a:lnTo>
                    <a:pt x="12195" y="4788408"/>
                  </a:lnTo>
                  <a:lnTo>
                    <a:pt x="12195" y="4794504"/>
                  </a:lnTo>
                  <a:lnTo>
                    <a:pt x="8685276" y="4794504"/>
                  </a:lnTo>
                  <a:lnTo>
                    <a:pt x="8685276" y="4788408"/>
                  </a:lnTo>
                  <a:lnTo>
                    <a:pt x="8691372" y="4782312"/>
                  </a:lnTo>
                  <a:close/>
                </a:path>
                <a:path w="8697595" h="4794885">
                  <a:moveTo>
                    <a:pt x="12195" y="4794504"/>
                  </a:moveTo>
                  <a:lnTo>
                    <a:pt x="12195" y="4788408"/>
                  </a:lnTo>
                  <a:lnTo>
                    <a:pt x="6099" y="4782312"/>
                  </a:lnTo>
                  <a:lnTo>
                    <a:pt x="6099" y="4794504"/>
                  </a:lnTo>
                  <a:lnTo>
                    <a:pt x="12195" y="4794504"/>
                  </a:lnTo>
                  <a:close/>
                </a:path>
                <a:path w="8697595" h="4794885">
                  <a:moveTo>
                    <a:pt x="8691372" y="12192"/>
                  </a:moveTo>
                  <a:lnTo>
                    <a:pt x="8685276" y="6096"/>
                  </a:lnTo>
                  <a:lnTo>
                    <a:pt x="8685276" y="12192"/>
                  </a:lnTo>
                  <a:lnTo>
                    <a:pt x="8691372" y="12192"/>
                  </a:lnTo>
                  <a:close/>
                </a:path>
                <a:path w="8697595" h="4794885">
                  <a:moveTo>
                    <a:pt x="8691372" y="4782312"/>
                  </a:moveTo>
                  <a:lnTo>
                    <a:pt x="8691372" y="12192"/>
                  </a:lnTo>
                  <a:lnTo>
                    <a:pt x="8685276" y="12192"/>
                  </a:lnTo>
                  <a:lnTo>
                    <a:pt x="8685276" y="4782312"/>
                  </a:lnTo>
                  <a:lnTo>
                    <a:pt x="8691372" y="4782312"/>
                  </a:lnTo>
                  <a:close/>
                </a:path>
                <a:path w="8697595" h="4794885">
                  <a:moveTo>
                    <a:pt x="8691372" y="4794504"/>
                  </a:moveTo>
                  <a:lnTo>
                    <a:pt x="8691372" y="4782312"/>
                  </a:lnTo>
                  <a:lnTo>
                    <a:pt x="8685276" y="4788408"/>
                  </a:lnTo>
                  <a:lnTo>
                    <a:pt x="8685276" y="4794504"/>
                  </a:lnTo>
                  <a:lnTo>
                    <a:pt x="8691372" y="4794504"/>
                  </a:lnTo>
                  <a:close/>
                </a:path>
              </a:pathLst>
            </a:custGeom>
            <a:solidFill>
              <a:srgbClr val="0065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92062" y="6400800"/>
            <a:ext cx="826007" cy="806195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419" rIns="0" bIns="0" rtlCol="0" vert="horz">
            <a:spAutoFit/>
          </a:bodyPr>
          <a:lstStyle/>
          <a:p>
            <a:pPr marL="762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7F0000"/>
                </a:solidFill>
                <a:latin typeface="Arial"/>
                <a:cs typeface="Arial"/>
              </a:rPr>
              <a:t>Ambito</a:t>
            </a:r>
            <a:r>
              <a:rPr dirty="0" sz="2400" spc="5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7F0000"/>
                </a:solidFill>
                <a:latin typeface="Arial"/>
                <a:cs typeface="Arial"/>
              </a:rPr>
              <a:t>del</a:t>
            </a:r>
            <a:r>
              <a:rPr dirty="0" sz="2400" spc="65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7F0000"/>
                </a:solidFill>
                <a:latin typeface="Arial"/>
                <a:cs typeface="Arial"/>
              </a:rPr>
              <a:t>Corso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328809" y="1299971"/>
            <a:ext cx="8214359" cy="4936490"/>
            <a:chOff x="1328809" y="1299971"/>
            <a:chExt cx="8214359" cy="4936490"/>
          </a:xfrm>
        </p:grpSpPr>
        <p:sp>
          <p:nvSpPr>
            <p:cNvPr id="3" name="object 3" descr=""/>
            <p:cNvSpPr/>
            <p:nvPr/>
          </p:nvSpPr>
          <p:spPr>
            <a:xfrm>
              <a:off x="1395865" y="1344167"/>
              <a:ext cx="2824480" cy="2750820"/>
            </a:xfrm>
            <a:custGeom>
              <a:avLst/>
              <a:gdLst/>
              <a:ahLst/>
              <a:cxnLst/>
              <a:rect l="l" t="t" r="r" b="b"/>
              <a:pathLst>
                <a:path w="2824479" h="2750820">
                  <a:moveTo>
                    <a:pt x="2823968" y="1374647"/>
                  </a:moveTo>
                  <a:lnTo>
                    <a:pt x="2823149" y="1327404"/>
                  </a:lnTo>
                  <a:lnTo>
                    <a:pt x="2820709" y="1280559"/>
                  </a:lnTo>
                  <a:lnTo>
                    <a:pt x="2816675" y="1234138"/>
                  </a:lnTo>
                  <a:lnTo>
                    <a:pt x="2811073" y="1188167"/>
                  </a:lnTo>
                  <a:lnTo>
                    <a:pt x="2803928" y="1142672"/>
                  </a:lnTo>
                  <a:lnTo>
                    <a:pt x="2795268" y="1097678"/>
                  </a:lnTo>
                  <a:lnTo>
                    <a:pt x="2785119" y="1053211"/>
                  </a:lnTo>
                  <a:lnTo>
                    <a:pt x="2773507" y="1009297"/>
                  </a:lnTo>
                  <a:lnTo>
                    <a:pt x="2760458" y="965960"/>
                  </a:lnTo>
                  <a:lnTo>
                    <a:pt x="2745999" y="923228"/>
                  </a:lnTo>
                  <a:lnTo>
                    <a:pt x="2730156" y="881124"/>
                  </a:lnTo>
                  <a:lnTo>
                    <a:pt x="2712955" y="839676"/>
                  </a:lnTo>
                  <a:lnTo>
                    <a:pt x="2694422" y="798908"/>
                  </a:lnTo>
                  <a:lnTo>
                    <a:pt x="2674584" y="758847"/>
                  </a:lnTo>
                  <a:lnTo>
                    <a:pt x="2653467" y="719517"/>
                  </a:lnTo>
                  <a:lnTo>
                    <a:pt x="2631098" y="680945"/>
                  </a:lnTo>
                  <a:lnTo>
                    <a:pt x="2607502" y="643156"/>
                  </a:lnTo>
                  <a:lnTo>
                    <a:pt x="2582706" y="606176"/>
                  </a:lnTo>
                  <a:lnTo>
                    <a:pt x="2556737" y="570031"/>
                  </a:lnTo>
                  <a:lnTo>
                    <a:pt x="2529620" y="534745"/>
                  </a:lnTo>
                  <a:lnTo>
                    <a:pt x="2501381" y="500346"/>
                  </a:lnTo>
                  <a:lnTo>
                    <a:pt x="2472048" y="466857"/>
                  </a:lnTo>
                  <a:lnTo>
                    <a:pt x="2441647" y="434305"/>
                  </a:lnTo>
                  <a:lnTo>
                    <a:pt x="2410203" y="402716"/>
                  </a:lnTo>
                  <a:lnTo>
                    <a:pt x="2377743" y="372116"/>
                  </a:lnTo>
                  <a:lnTo>
                    <a:pt x="2344293" y="342529"/>
                  </a:lnTo>
                  <a:lnTo>
                    <a:pt x="2309880" y="313981"/>
                  </a:lnTo>
                  <a:lnTo>
                    <a:pt x="2274530" y="286499"/>
                  </a:lnTo>
                  <a:lnTo>
                    <a:pt x="2238269" y="260108"/>
                  </a:lnTo>
                  <a:lnTo>
                    <a:pt x="2201123" y="234832"/>
                  </a:lnTo>
                  <a:lnTo>
                    <a:pt x="2163120" y="210699"/>
                  </a:lnTo>
                  <a:lnTo>
                    <a:pt x="2124284" y="187734"/>
                  </a:lnTo>
                  <a:lnTo>
                    <a:pt x="2084643" y="165961"/>
                  </a:lnTo>
                  <a:lnTo>
                    <a:pt x="2044222" y="145408"/>
                  </a:lnTo>
                  <a:lnTo>
                    <a:pt x="2003048" y="126099"/>
                  </a:lnTo>
                  <a:lnTo>
                    <a:pt x="1961148" y="108061"/>
                  </a:lnTo>
                  <a:lnTo>
                    <a:pt x="1918547" y="91318"/>
                  </a:lnTo>
                  <a:lnTo>
                    <a:pt x="1875271" y="75896"/>
                  </a:lnTo>
                  <a:lnTo>
                    <a:pt x="1831348" y="61822"/>
                  </a:lnTo>
                  <a:lnTo>
                    <a:pt x="1786804" y="49120"/>
                  </a:lnTo>
                  <a:lnTo>
                    <a:pt x="1741663" y="37817"/>
                  </a:lnTo>
                  <a:lnTo>
                    <a:pt x="1695954" y="27938"/>
                  </a:lnTo>
                  <a:lnTo>
                    <a:pt x="1649703" y="19508"/>
                  </a:lnTo>
                  <a:lnTo>
                    <a:pt x="1602935" y="12553"/>
                  </a:lnTo>
                  <a:lnTo>
                    <a:pt x="1555676" y="7099"/>
                  </a:lnTo>
                  <a:lnTo>
                    <a:pt x="1507954" y="3172"/>
                  </a:lnTo>
                  <a:lnTo>
                    <a:pt x="1459794" y="797"/>
                  </a:lnTo>
                  <a:lnTo>
                    <a:pt x="1411223" y="0"/>
                  </a:lnTo>
                  <a:lnTo>
                    <a:pt x="1362746" y="797"/>
                  </a:lnTo>
                  <a:lnTo>
                    <a:pt x="1314675" y="3172"/>
                  </a:lnTo>
                  <a:lnTo>
                    <a:pt x="1267038" y="7099"/>
                  </a:lnTo>
                  <a:lnTo>
                    <a:pt x="1219862" y="12553"/>
                  </a:lnTo>
                  <a:lnTo>
                    <a:pt x="1173172" y="19508"/>
                  </a:lnTo>
                  <a:lnTo>
                    <a:pt x="1126994" y="27938"/>
                  </a:lnTo>
                  <a:lnTo>
                    <a:pt x="1081357" y="37817"/>
                  </a:lnTo>
                  <a:lnTo>
                    <a:pt x="1036284" y="49120"/>
                  </a:lnTo>
                  <a:lnTo>
                    <a:pt x="991804" y="61822"/>
                  </a:lnTo>
                  <a:lnTo>
                    <a:pt x="947942" y="75896"/>
                  </a:lnTo>
                  <a:lnTo>
                    <a:pt x="904725" y="91318"/>
                  </a:lnTo>
                  <a:lnTo>
                    <a:pt x="862179" y="108061"/>
                  </a:lnTo>
                  <a:lnTo>
                    <a:pt x="820330" y="126099"/>
                  </a:lnTo>
                  <a:lnTo>
                    <a:pt x="779205" y="145408"/>
                  </a:lnTo>
                  <a:lnTo>
                    <a:pt x="738831" y="165961"/>
                  </a:lnTo>
                  <a:lnTo>
                    <a:pt x="699233" y="187734"/>
                  </a:lnTo>
                  <a:lnTo>
                    <a:pt x="660438" y="210699"/>
                  </a:lnTo>
                  <a:lnTo>
                    <a:pt x="622473" y="234832"/>
                  </a:lnTo>
                  <a:lnTo>
                    <a:pt x="585364" y="260108"/>
                  </a:lnTo>
                  <a:lnTo>
                    <a:pt x="549136" y="286499"/>
                  </a:lnTo>
                  <a:lnTo>
                    <a:pt x="513817" y="313981"/>
                  </a:lnTo>
                  <a:lnTo>
                    <a:pt x="479433" y="342529"/>
                  </a:lnTo>
                  <a:lnTo>
                    <a:pt x="446010" y="372116"/>
                  </a:lnTo>
                  <a:lnTo>
                    <a:pt x="413575" y="402716"/>
                  </a:lnTo>
                  <a:lnTo>
                    <a:pt x="382154" y="434305"/>
                  </a:lnTo>
                  <a:lnTo>
                    <a:pt x="351773" y="466857"/>
                  </a:lnTo>
                  <a:lnTo>
                    <a:pt x="322459" y="500346"/>
                  </a:lnTo>
                  <a:lnTo>
                    <a:pt x="294238" y="534745"/>
                  </a:lnTo>
                  <a:lnTo>
                    <a:pt x="267137" y="570031"/>
                  </a:lnTo>
                  <a:lnTo>
                    <a:pt x="241181" y="606176"/>
                  </a:lnTo>
                  <a:lnTo>
                    <a:pt x="216398" y="643156"/>
                  </a:lnTo>
                  <a:lnTo>
                    <a:pt x="192814" y="680945"/>
                  </a:lnTo>
                  <a:lnTo>
                    <a:pt x="170454" y="719517"/>
                  </a:lnTo>
                  <a:lnTo>
                    <a:pt x="149346" y="758847"/>
                  </a:lnTo>
                  <a:lnTo>
                    <a:pt x="129516" y="798908"/>
                  </a:lnTo>
                  <a:lnTo>
                    <a:pt x="110990" y="839676"/>
                  </a:lnTo>
                  <a:lnTo>
                    <a:pt x="93794" y="881124"/>
                  </a:lnTo>
                  <a:lnTo>
                    <a:pt x="77955" y="923228"/>
                  </a:lnTo>
                  <a:lnTo>
                    <a:pt x="63500" y="965960"/>
                  </a:lnTo>
                  <a:lnTo>
                    <a:pt x="50454" y="1009297"/>
                  </a:lnTo>
                  <a:lnTo>
                    <a:pt x="38844" y="1053211"/>
                  </a:lnTo>
                  <a:lnTo>
                    <a:pt x="28697" y="1097678"/>
                  </a:lnTo>
                  <a:lnTo>
                    <a:pt x="20038" y="1142672"/>
                  </a:lnTo>
                  <a:lnTo>
                    <a:pt x="12894" y="1188167"/>
                  </a:lnTo>
                  <a:lnTo>
                    <a:pt x="7292" y="1234138"/>
                  </a:lnTo>
                  <a:lnTo>
                    <a:pt x="3258" y="1280559"/>
                  </a:lnTo>
                  <a:lnTo>
                    <a:pt x="819" y="1327404"/>
                  </a:lnTo>
                  <a:lnTo>
                    <a:pt x="0" y="1374647"/>
                  </a:lnTo>
                  <a:lnTo>
                    <a:pt x="819" y="1421984"/>
                  </a:lnTo>
                  <a:lnTo>
                    <a:pt x="3258" y="1468919"/>
                  </a:lnTo>
                  <a:lnTo>
                    <a:pt x="7292" y="1515425"/>
                  </a:lnTo>
                  <a:lnTo>
                    <a:pt x="12894" y="1561478"/>
                  </a:lnTo>
                  <a:lnTo>
                    <a:pt x="20038" y="1607051"/>
                  </a:lnTo>
                  <a:lnTo>
                    <a:pt x="28697" y="1652120"/>
                  </a:lnTo>
                  <a:lnTo>
                    <a:pt x="38844" y="1696658"/>
                  </a:lnTo>
                  <a:lnTo>
                    <a:pt x="50454" y="1740640"/>
                  </a:lnTo>
                  <a:lnTo>
                    <a:pt x="63500" y="1784041"/>
                  </a:lnTo>
                  <a:lnTo>
                    <a:pt x="77955" y="1826835"/>
                  </a:lnTo>
                  <a:lnTo>
                    <a:pt x="93794" y="1868997"/>
                  </a:lnTo>
                  <a:lnTo>
                    <a:pt x="110990" y="1910500"/>
                  </a:lnTo>
                  <a:lnTo>
                    <a:pt x="129516" y="1951320"/>
                  </a:lnTo>
                  <a:lnTo>
                    <a:pt x="149346" y="1991431"/>
                  </a:lnTo>
                  <a:lnTo>
                    <a:pt x="170454" y="2030806"/>
                  </a:lnTo>
                  <a:lnTo>
                    <a:pt x="192814" y="2069422"/>
                  </a:lnTo>
                  <a:lnTo>
                    <a:pt x="216398" y="2107252"/>
                  </a:lnTo>
                  <a:lnTo>
                    <a:pt x="241181" y="2144270"/>
                  </a:lnTo>
                  <a:lnTo>
                    <a:pt x="267137" y="2180452"/>
                  </a:lnTo>
                  <a:lnTo>
                    <a:pt x="294238" y="2215771"/>
                  </a:lnTo>
                  <a:lnTo>
                    <a:pt x="322459" y="2250202"/>
                  </a:lnTo>
                  <a:lnTo>
                    <a:pt x="351773" y="2283720"/>
                  </a:lnTo>
                  <a:lnTo>
                    <a:pt x="382154" y="2316298"/>
                  </a:lnTo>
                  <a:lnTo>
                    <a:pt x="413575" y="2347912"/>
                  </a:lnTo>
                  <a:lnTo>
                    <a:pt x="446010" y="2378536"/>
                  </a:lnTo>
                  <a:lnTo>
                    <a:pt x="479433" y="2408143"/>
                  </a:lnTo>
                  <a:lnTo>
                    <a:pt x="513817" y="2436710"/>
                  </a:lnTo>
                  <a:lnTo>
                    <a:pt x="549136" y="2464210"/>
                  </a:lnTo>
                  <a:lnTo>
                    <a:pt x="585364" y="2490617"/>
                  </a:lnTo>
                  <a:lnTo>
                    <a:pt x="622473" y="2515906"/>
                  </a:lnTo>
                  <a:lnTo>
                    <a:pt x="660438" y="2540052"/>
                  </a:lnTo>
                  <a:lnTo>
                    <a:pt x="699233" y="2563029"/>
                  </a:lnTo>
                  <a:lnTo>
                    <a:pt x="738831" y="2584811"/>
                  </a:lnTo>
                  <a:lnTo>
                    <a:pt x="779205" y="2605373"/>
                  </a:lnTo>
                  <a:lnTo>
                    <a:pt x="820330" y="2624689"/>
                  </a:lnTo>
                  <a:lnTo>
                    <a:pt x="862179" y="2642735"/>
                  </a:lnTo>
                  <a:lnTo>
                    <a:pt x="904725" y="2659483"/>
                  </a:lnTo>
                  <a:lnTo>
                    <a:pt x="947942" y="2674909"/>
                  </a:lnTo>
                  <a:lnTo>
                    <a:pt x="991804" y="2688987"/>
                  </a:lnTo>
                  <a:lnTo>
                    <a:pt x="1036284" y="2701692"/>
                  </a:lnTo>
                  <a:lnTo>
                    <a:pt x="1081357" y="2712997"/>
                  </a:lnTo>
                  <a:lnTo>
                    <a:pt x="1126994" y="2722878"/>
                  </a:lnTo>
                  <a:lnTo>
                    <a:pt x="1173172" y="2731310"/>
                  </a:lnTo>
                  <a:lnTo>
                    <a:pt x="1219862" y="2738265"/>
                  </a:lnTo>
                  <a:lnTo>
                    <a:pt x="1267038" y="2743719"/>
                  </a:lnTo>
                  <a:lnTo>
                    <a:pt x="1314675" y="2747647"/>
                  </a:lnTo>
                  <a:lnTo>
                    <a:pt x="1362746" y="2750022"/>
                  </a:lnTo>
                  <a:lnTo>
                    <a:pt x="1411223" y="2750819"/>
                  </a:lnTo>
                  <a:lnTo>
                    <a:pt x="1459794" y="2750022"/>
                  </a:lnTo>
                  <a:lnTo>
                    <a:pt x="1507954" y="2747647"/>
                  </a:lnTo>
                  <a:lnTo>
                    <a:pt x="1555676" y="2743719"/>
                  </a:lnTo>
                  <a:lnTo>
                    <a:pt x="1602935" y="2738265"/>
                  </a:lnTo>
                  <a:lnTo>
                    <a:pt x="1649703" y="2731310"/>
                  </a:lnTo>
                  <a:lnTo>
                    <a:pt x="1695954" y="2722878"/>
                  </a:lnTo>
                  <a:lnTo>
                    <a:pt x="1741663" y="2712997"/>
                  </a:lnTo>
                  <a:lnTo>
                    <a:pt x="1786804" y="2701692"/>
                  </a:lnTo>
                  <a:lnTo>
                    <a:pt x="1831348" y="2688987"/>
                  </a:lnTo>
                  <a:lnTo>
                    <a:pt x="1875271" y="2674909"/>
                  </a:lnTo>
                  <a:lnTo>
                    <a:pt x="1918547" y="2659483"/>
                  </a:lnTo>
                  <a:lnTo>
                    <a:pt x="1961148" y="2642735"/>
                  </a:lnTo>
                  <a:lnTo>
                    <a:pt x="2003048" y="2624689"/>
                  </a:lnTo>
                  <a:lnTo>
                    <a:pt x="2044222" y="2605373"/>
                  </a:lnTo>
                  <a:lnTo>
                    <a:pt x="2084643" y="2584811"/>
                  </a:lnTo>
                  <a:lnTo>
                    <a:pt x="2124284" y="2563029"/>
                  </a:lnTo>
                  <a:lnTo>
                    <a:pt x="2163120" y="2540052"/>
                  </a:lnTo>
                  <a:lnTo>
                    <a:pt x="2201123" y="2515906"/>
                  </a:lnTo>
                  <a:lnTo>
                    <a:pt x="2238269" y="2490617"/>
                  </a:lnTo>
                  <a:lnTo>
                    <a:pt x="2274530" y="2464210"/>
                  </a:lnTo>
                  <a:lnTo>
                    <a:pt x="2309880" y="2436710"/>
                  </a:lnTo>
                  <a:lnTo>
                    <a:pt x="2344293" y="2408143"/>
                  </a:lnTo>
                  <a:lnTo>
                    <a:pt x="2377743" y="2378536"/>
                  </a:lnTo>
                  <a:lnTo>
                    <a:pt x="2410203" y="2347912"/>
                  </a:lnTo>
                  <a:lnTo>
                    <a:pt x="2441647" y="2316298"/>
                  </a:lnTo>
                  <a:lnTo>
                    <a:pt x="2472048" y="2283720"/>
                  </a:lnTo>
                  <a:lnTo>
                    <a:pt x="2501381" y="2250202"/>
                  </a:lnTo>
                  <a:lnTo>
                    <a:pt x="2529620" y="2215771"/>
                  </a:lnTo>
                  <a:lnTo>
                    <a:pt x="2556737" y="2180452"/>
                  </a:lnTo>
                  <a:lnTo>
                    <a:pt x="2582706" y="2144270"/>
                  </a:lnTo>
                  <a:lnTo>
                    <a:pt x="2607502" y="2107252"/>
                  </a:lnTo>
                  <a:lnTo>
                    <a:pt x="2631098" y="2069422"/>
                  </a:lnTo>
                  <a:lnTo>
                    <a:pt x="2653467" y="2030806"/>
                  </a:lnTo>
                  <a:lnTo>
                    <a:pt x="2674584" y="1991431"/>
                  </a:lnTo>
                  <a:lnTo>
                    <a:pt x="2694422" y="1951320"/>
                  </a:lnTo>
                  <a:lnTo>
                    <a:pt x="2712955" y="1910500"/>
                  </a:lnTo>
                  <a:lnTo>
                    <a:pt x="2730156" y="1868997"/>
                  </a:lnTo>
                  <a:lnTo>
                    <a:pt x="2745999" y="1826835"/>
                  </a:lnTo>
                  <a:lnTo>
                    <a:pt x="2760458" y="1784041"/>
                  </a:lnTo>
                  <a:lnTo>
                    <a:pt x="2773507" y="1740640"/>
                  </a:lnTo>
                  <a:lnTo>
                    <a:pt x="2785119" y="1696658"/>
                  </a:lnTo>
                  <a:lnTo>
                    <a:pt x="2795268" y="1652120"/>
                  </a:lnTo>
                  <a:lnTo>
                    <a:pt x="2803928" y="1607051"/>
                  </a:lnTo>
                  <a:lnTo>
                    <a:pt x="2811073" y="1561478"/>
                  </a:lnTo>
                  <a:lnTo>
                    <a:pt x="2816675" y="1515425"/>
                  </a:lnTo>
                  <a:lnTo>
                    <a:pt x="2820709" y="1468919"/>
                  </a:lnTo>
                  <a:lnTo>
                    <a:pt x="2823149" y="1421984"/>
                  </a:lnTo>
                  <a:lnTo>
                    <a:pt x="2823968" y="1374647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8809" y="1299971"/>
              <a:ext cx="8214359" cy="49362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9688" rIns="0" bIns="0" rtlCol="0" vert="horz">
            <a:spAutoFit/>
          </a:bodyPr>
          <a:lstStyle/>
          <a:p>
            <a:pPr marL="227838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3:</a:t>
            </a:r>
            <a:r>
              <a:rPr dirty="0" sz="24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Modello</a:t>
            </a:r>
            <a:r>
              <a:rPr dirty="0" sz="2400" spc="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di</a:t>
            </a:r>
            <a:r>
              <a:rPr dirty="0" sz="24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FFFFFF"/>
                </a:solidFill>
                <a:latin typeface="Arial"/>
                <a:cs typeface="Arial"/>
              </a:rPr>
              <a:t>calcolo</a:t>
            </a:r>
            <a:r>
              <a:rPr dirty="0" sz="24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FFFFFF"/>
                </a:solidFill>
                <a:latin typeface="Arial"/>
                <a:cs typeface="Arial"/>
              </a:rPr>
              <a:t>strutturale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0061" y="2214372"/>
            <a:ext cx="4116323" cy="3893820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5653918" y="2101596"/>
            <a:ext cx="4036060" cy="3268979"/>
            <a:chOff x="5653918" y="2101596"/>
            <a:chExt cx="4036060" cy="3268979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9113" y="2101596"/>
              <a:ext cx="3610355" cy="326897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653918" y="3934968"/>
              <a:ext cx="425450" cy="170815"/>
            </a:xfrm>
            <a:custGeom>
              <a:avLst/>
              <a:gdLst/>
              <a:ahLst/>
              <a:cxnLst/>
              <a:rect l="l" t="t" r="r" b="b"/>
              <a:pathLst>
                <a:path w="425450" h="170814">
                  <a:moveTo>
                    <a:pt x="281940" y="114300"/>
                  </a:moveTo>
                  <a:lnTo>
                    <a:pt x="281940" y="56388"/>
                  </a:lnTo>
                  <a:lnTo>
                    <a:pt x="0" y="56388"/>
                  </a:lnTo>
                  <a:lnTo>
                    <a:pt x="0" y="114300"/>
                  </a:lnTo>
                  <a:lnTo>
                    <a:pt x="281940" y="114300"/>
                  </a:lnTo>
                  <a:close/>
                </a:path>
                <a:path w="425450" h="170814">
                  <a:moveTo>
                    <a:pt x="425196" y="85344"/>
                  </a:moveTo>
                  <a:lnTo>
                    <a:pt x="252984" y="0"/>
                  </a:lnTo>
                  <a:lnTo>
                    <a:pt x="252984" y="56388"/>
                  </a:lnTo>
                  <a:lnTo>
                    <a:pt x="281940" y="56388"/>
                  </a:lnTo>
                  <a:lnTo>
                    <a:pt x="281940" y="156338"/>
                  </a:lnTo>
                  <a:lnTo>
                    <a:pt x="425196" y="85344"/>
                  </a:lnTo>
                  <a:close/>
                </a:path>
                <a:path w="425450" h="170814">
                  <a:moveTo>
                    <a:pt x="281940" y="156338"/>
                  </a:moveTo>
                  <a:lnTo>
                    <a:pt x="281940" y="114300"/>
                  </a:lnTo>
                  <a:lnTo>
                    <a:pt x="252984" y="114300"/>
                  </a:lnTo>
                  <a:lnTo>
                    <a:pt x="252984" y="170688"/>
                  </a:lnTo>
                  <a:lnTo>
                    <a:pt x="281940" y="1563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059688" rIns="0" bIns="0" rtlCol="0" vert="horz">
            <a:spAutoFit/>
          </a:bodyPr>
          <a:lstStyle/>
          <a:p>
            <a:pPr marL="57023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Fitostand</a:t>
            </a:r>
            <a:r>
              <a:rPr dirty="0" sz="2400" spc="2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dirty="0" sz="2400" spc="6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3:</a:t>
            </a:r>
            <a:r>
              <a:rPr dirty="0" sz="2400" spc="5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Modello</a:t>
            </a:r>
            <a:r>
              <a:rPr dirty="0" sz="2400" spc="4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di</a:t>
            </a:r>
            <a:r>
              <a:rPr dirty="0" sz="2400" spc="4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calcolo</a:t>
            </a:r>
            <a:r>
              <a:rPr dirty="0" sz="2400" spc="5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6FC0"/>
                </a:solidFill>
                <a:latin typeface="Arial"/>
                <a:cs typeface="Arial"/>
              </a:rPr>
              <a:t>strutturale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990481" y="2034540"/>
            <a:ext cx="8300084" cy="3983990"/>
            <a:chOff x="990481" y="2034540"/>
            <a:chExt cx="8300084" cy="39839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59358" y="2034540"/>
              <a:ext cx="3896867" cy="213055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0481" y="3547872"/>
              <a:ext cx="2584704" cy="247040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6438" y="3694176"/>
              <a:ext cx="2523744" cy="2321051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3537077" y="4027944"/>
              <a:ext cx="3229610" cy="576580"/>
            </a:xfrm>
            <a:custGeom>
              <a:avLst/>
              <a:gdLst/>
              <a:ahLst/>
              <a:cxnLst/>
              <a:rect l="l" t="t" r="r" b="b"/>
              <a:pathLst>
                <a:path w="3229609" h="576579">
                  <a:moveTo>
                    <a:pt x="413004" y="123444"/>
                  </a:moveTo>
                  <a:lnTo>
                    <a:pt x="368808" y="86868"/>
                  </a:lnTo>
                  <a:lnTo>
                    <a:pt x="86791" y="426148"/>
                  </a:lnTo>
                  <a:lnTo>
                    <a:pt x="42672" y="390144"/>
                  </a:lnTo>
                  <a:lnTo>
                    <a:pt x="0" y="576072"/>
                  </a:lnTo>
                  <a:lnTo>
                    <a:pt x="68580" y="545655"/>
                  </a:lnTo>
                  <a:lnTo>
                    <a:pt x="175260" y="498348"/>
                  </a:lnTo>
                  <a:lnTo>
                    <a:pt x="131241" y="462419"/>
                  </a:lnTo>
                  <a:lnTo>
                    <a:pt x="413004" y="123444"/>
                  </a:lnTo>
                  <a:close/>
                </a:path>
                <a:path w="3229609" h="576579">
                  <a:moveTo>
                    <a:pt x="3229356" y="466344"/>
                  </a:moveTo>
                  <a:lnTo>
                    <a:pt x="3180588" y="281940"/>
                  </a:lnTo>
                  <a:lnTo>
                    <a:pt x="3137992" y="319024"/>
                  </a:lnTo>
                  <a:lnTo>
                    <a:pt x="2859024" y="0"/>
                  </a:lnTo>
                  <a:lnTo>
                    <a:pt x="2814828" y="38100"/>
                  </a:lnTo>
                  <a:lnTo>
                    <a:pt x="3094786" y="356628"/>
                  </a:lnTo>
                  <a:lnTo>
                    <a:pt x="3051048" y="394716"/>
                  </a:lnTo>
                  <a:lnTo>
                    <a:pt x="3156204" y="436956"/>
                  </a:lnTo>
                  <a:lnTo>
                    <a:pt x="3229356" y="4663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3885504" y="4527299"/>
            <a:ext cx="271526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Analisi</a:t>
            </a:r>
            <a:r>
              <a:rPr dirty="0" sz="1200" spc="-1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di</a:t>
            </a:r>
            <a:r>
              <a:rPr dirty="0" sz="1200" spc="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2</a:t>
            </a:r>
            <a:r>
              <a:rPr dirty="0" sz="1200" spc="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diverse</a:t>
            </a:r>
            <a:r>
              <a:rPr dirty="0" sz="1200" spc="1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condizioni</a:t>
            </a:r>
            <a:r>
              <a:rPr dirty="0" sz="1200" spc="-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di</a:t>
            </a:r>
            <a:r>
              <a:rPr dirty="0" sz="1200" spc="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006FC0"/>
                </a:solidFill>
                <a:latin typeface="Arial"/>
                <a:cs typeface="Arial"/>
              </a:rPr>
              <a:t>utilizzo: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2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buChar char="-"/>
              <a:tabLst>
                <a:tab pos="269875" algn="l"/>
                <a:tab pos="270510" algn="l"/>
              </a:tabLst>
            </a:pP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sollevamento</a:t>
            </a:r>
            <a:r>
              <a:rPr dirty="0" sz="1200" spc="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con</a:t>
            </a:r>
            <a:r>
              <a:rPr dirty="0" sz="1200" spc="-2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200" spc="-25" b="1">
                <a:solidFill>
                  <a:srgbClr val="006FC0"/>
                </a:solidFill>
                <a:latin typeface="Arial"/>
                <a:cs typeface="Arial"/>
              </a:rPr>
              <a:t>gru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006FC0"/>
              </a:buClr>
              <a:buFont typeface="Arial"/>
              <a:buChar char="-"/>
            </a:pPr>
            <a:endParaRPr sz="1250">
              <a:latin typeface="Arial"/>
              <a:cs typeface="Arial"/>
            </a:endParaRPr>
          </a:p>
          <a:p>
            <a:pPr marL="269875" indent="-257810">
              <a:lnSpc>
                <a:spcPct val="100000"/>
              </a:lnSpc>
              <a:buChar char="-"/>
              <a:tabLst>
                <a:tab pos="269875" algn="l"/>
                <a:tab pos="270510" algn="l"/>
              </a:tabLst>
            </a:pP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sollevamento</a:t>
            </a:r>
            <a:r>
              <a:rPr dirty="0" sz="1200" spc="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con</a:t>
            </a:r>
            <a:r>
              <a:rPr dirty="0" sz="1200" spc="-2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200" spc="-10" b="1">
                <a:solidFill>
                  <a:srgbClr val="006FC0"/>
                </a:solidFill>
                <a:latin typeface="Arial"/>
                <a:cs typeface="Arial"/>
              </a:rPr>
              <a:t>forklift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478658" y="2078736"/>
            <a:ext cx="4293235" cy="429895"/>
            <a:chOff x="5478658" y="2078736"/>
            <a:chExt cx="4293235" cy="429895"/>
          </a:xfrm>
        </p:grpSpPr>
        <p:sp>
          <p:nvSpPr>
            <p:cNvPr id="3" name="object 3" descr=""/>
            <p:cNvSpPr/>
            <p:nvPr/>
          </p:nvSpPr>
          <p:spPr>
            <a:xfrm>
              <a:off x="5490849" y="2090927"/>
              <a:ext cx="4267200" cy="405765"/>
            </a:xfrm>
            <a:custGeom>
              <a:avLst/>
              <a:gdLst/>
              <a:ahLst/>
              <a:cxnLst/>
              <a:rect l="l" t="t" r="r" b="b"/>
              <a:pathLst>
                <a:path w="4267200" h="405764">
                  <a:moveTo>
                    <a:pt x="4267199" y="338327"/>
                  </a:moveTo>
                  <a:lnTo>
                    <a:pt x="4267199" y="67055"/>
                  </a:lnTo>
                  <a:lnTo>
                    <a:pt x="4261865" y="41147"/>
                  </a:lnTo>
                  <a:lnTo>
                    <a:pt x="4247387" y="19811"/>
                  </a:lnTo>
                  <a:lnTo>
                    <a:pt x="4226051" y="5333"/>
                  </a:lnTo>
                  <a:lnTo>
                    <a:pt x="4200143" y="0"/>
                  </a:lnTo>
                  <a:lnTo>
                    <a:pt x="68579" y="0"/>
                  </a:lnTo>
                  <a:lnTo>
                    <a:pt x="41790" y="5333"/>
                  </a:lnTo>
                  <a:lnTo>
                    <a:pt x="20002" y="19811"/>
                  </a:lnTo>
                  <a:lnTo>
                    <a:pt x="5357" y="41147"/>
                  </a:lnTo>
                  <a:lnTo>
                    <a:pt x="0" y="67055"/>
                  </a:lnTo>
                  <a:lnTo>
                    <a:pt x="0" y="338327"/>
                  </a:lnTo>
                  <a:lnTo>
                    <a:pt x="5357" y="364235"/>
                  </a:lnTo>
                  <a:lnTo>
                    <a:pt x="20002" y="385571"/>
                  </a:lnTo>
                  <a:lnTo>
                    <a:pt x="41790" y="400049"/>
                  </a:lnTo>
                  <a:lnTo>
                    <a:pt x="68579" y="405383"/>
                  </a:lnTo>
                  <a:lnTo>
                    <a:pt x="4200143" y="405383"/>
                  </a:lnTo>
                  <a:lnTo>
                    <a:pt x="4226051" y="400049"/>
                  </a:lnTo>
                  <a:lnTo>
                    <a:pt x="4247387" y="385571"/>
                  </a:lnTo>
                  <a:lnTo>
                    <a:pt x="4261865" y="364235"/>
                  </a:lnTo>
                  <a:lnTo>
                    <a:pt x="4267199" y="338327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5478658" y="2078736"/>
              <a:ext cx="4293235" cy="429895"/>
            </a:xfrm>
            <a:custGeom>
              <a:avLst/>
              <a:gdLst/>
              <a:ahLst/>
              <a:cxnLst/>
              <a:rect l="l" t="t" r="r" b="b"/>
              <a:pathLst>
                <a:path w="4293234" h="429894">
                  <a:moveTo>
                    <a:pt x="13716" y="394716"/>
                  </a:moveTo>
                  <a:lnTo>
                    <a:pt x="13716" y="35052"/>
                  </a:lnTo>
                  <a:lnTo>
                    <a:pt x="9144" y="42672"/>
                  </a:lnTo>
                  <a:lnTo>
                    <a:pt x="6096" y="48768"/>
                  </a:lnTo>
                  <a:lnTo>
                    <a:pt x="3048" y="56388"/>
                  </a:lnTo>
                  <a:lnTo>
                    <a:pt x="1524" y="64008"/>
                  </a:lnTo>
                  <a:lnTo>
                    <a:pt x="0" y="73152"/>
                  </a:lnTo>
                  <a:lnTo>
                    <a:pt x="0" y="358140"/>
                  </a:lnTo>
                  <a:lnTo>
                    <a:pt x="1524" y="367284"/>
                  </a:lnTo>
                  <a:lnTo>
                    <a:pt x="3048" y="374904"/>
                  </a:lnTo>
                  <a:lnTo>
                    <a:pt x="6096" y="381000"/>
                  </a:lnTo>
                  <a:lnTo>
                    <a:pt x="9144" y="388620"/>
                  </a:lnTo>
                  <a:lnTo>
                    <a:pt x="13716" y="394716"/>
                  </a:lnTo>
                  <a:close/>
                </a:path>
                <a:path w="4293234" h="429894">
                  <a:moveTo>
                    <a:pt x="22860" y="405384"/>
                  </a:moveTo>
                  <a:lnTo>
                    <a:pt x="22860" y="24384"/>
                  </a:lnTo>
                  <a:lnTo>
                    <a:pt x="13716" y="33528"/>
                  </a:lnTo>
                  <a:lnTo>
                    <a:pt x="13716" y="396240"/>
                  </a:lnTo>
                  <a:lnTo>
                    <a:pt x="22860" y="405384"/>
                  </a:lnTo>
                  <a:close/>
                </a:path>
                <a:path w="4293234" h="429894">
                  <a:moveTo>
                    <a:pt x="4293108" y="350520"/>
                  </a:moveTo>
                  <a:lnTo>
                    <a:pt x="4293108" y="79248"/>
                  </a:lnTo>
                  <a:lnTo>
                    <a:pt x="4291584" y="71628"/>
                  </a:lnTo>
                  <a:lnTo>
                    <a:pt x="4290060" y="62484"/>
                  </a:lnTo>
                  <a:lnTo>
                    <a:pt x="4288536" y="54864"/>
                  </a:lnTo>
                  <a:lnTo>
                    <a:pt x="4285488" y="48768"/>
                  </a:lnTo>
                  <a:lnTo>
                    <a:pt x="4282440" y="41148"/>
                  </a:lnTo>
                  <a:lnTo>
                    <a:pt x="4277868" y="33528"/>
                  </a:lnTo>
                  <a:lnTo>
                    <a:pt x="4270248" y="24384"/>
                  </a:lnTo>
                  <a:lnTo>
                    <a:pt x="4268724" y="22860"/>
                  </a:lnTo>
                  <a:lnTo>
                    <a:pt x="4258056" y="13716"/>
                  </a:lnTo>
                  <a:lnTo>
                    <a:pt x="4256532" y="13716"/>
                  </a:lnTo>
                  <a:lnTo>
                    <a:pt x="4250436" y="9144"/>
                  </a:lnTo>
                  <a:lnTo>
                    <a:pt x="4235196" y="3048"/>
                  </a:lnTo>
                  <a:lnTo>
                    <a:pt x="4219956" y="0"/>
                  </a:lnTo>
                  <a:lnTo>
                    <a:pt x="71628" y="0"/>
                  </a:lnTo>
                  <a:lnTo>
                    <a:pt x="64008" y="1524"/>
                  </a:lnTo>
                  <a:lnTo>
                    <a:pt x="54864" y="3048"/>
                  </a:lnTo>
                  <a:lnTo>
                    <a:pt x="48768" y="6096"/>
                  </a:lnTo>
                  <a:lnTo>
                    <a:pt x="41148" y="9144"/>
                  </a:lnTo>
                  <a:lnTo>
                    <a:pt x="36576" y="13716"/>
                  </a:lnTo>
                  <a:lnTo>
                    <a:pt x="35052" y="13716"/>
                  </a:lnTo>
                  <a:lnTo>
                    <a:pt x="24384" y="22860"/>
                  </a:lnTo>
                  <a:lnTo>
                    <a:pt x="22860" y="22860"/>
                  </a:lnTo>
                  <a:lnTo>
                    <a:pt x="22860" y="406908"/>
                  </a:lnTo>
                  <a:lnTo>
                    <a:pt x="24384" y="406908"/>
                  </a:lnTo>
                  <a:lnTo>
                    <a:pt x="25908" y="408214"/>
                  </a:lnTo>
                  <a:lnTo>
                    <a:pt x="25908" y="68580"/>
                  </a:lnTo>
                  <a:lnTo>
                    <a:pt x="27432" y="62484"/>
                  </a:lnTo>
                  <a:lnTo>
                    <a:pt x="30480" y="57912"/>
                  </a:lnTo>
                  <a:lnTo>
                    <a:pt x="32004" y="53340"/>
                  </a:lnTo>
                  <a:lnTo>
                    <a:pt x="33528" y="51054"/>
                  </a:lnTo>
                  <a:lnTo>
                    <a:pt x="33528" y="50292"/>
                  </a:lnTo>
                  <a:lnTo>
                    <a:pt x="42672" y="39624"/>
                  </a:lnTo>
                  <a:lnTo>
                    <a:pt x="42672" y="41148"/>
                  </a:lnTo>
                  <a:lnTo>
                    <a:pt x="50292" y="33528"/>
                  </a:lnTo>
                  <a:lnTo>
                    <a:pt x="50292" y="34290"/>
                  </a:lnTo>
                  <a:lnTo>
                    <a:pt x="54864" y="32004"/>
                  </a:lnTo>
                  <a:lnTo>
                    <a:pt x="59436" y="28956"/>
                  </a:lnTo>
                  <a:lnTo>
                    <a:pt x="64008" y="27432"/>
                  </a:lnTo>
                  <a:lnTo>
                    <a:pt x="70104" y="25908"/>
                  </a:lnTo>
                  <a:lnTo>
                    <a:pt x="74676" y="25908"/>
                  </a:lnTo>
                  <a:lnTo>
                    <a:pt x="80772" y="24384"/>
                  </a:lnTo>
                  <a:lnTo>
                    <a:pt x="4224528" y="25908"/>
                  </a:lnTo>
                  <a:lnTo>
                    <a:pt x="4233672" y="28956"/>
                  </a:lnTo>
                  <a:lnTo>
                    <a:pt x="4238244" y="32004"/>
                  </a:lnTo>
                  <a:lnTo>
                    <a:pt x="4244340" y="35052"/>
                  </a:lnTo>
                  <a:lnTo>
                    <a:pt x="4244340" y="36140"/>
                  </a:lnTo>
                  <a:lnTo>
                    <a:pt x="4250436" y="41365"/>
                  </a:lnTo>
                  <a:lnTo>
                    <a:pt x="4250436" y="39624"/>
                  </a:lnTo>
                  <a:lnTo>
                    <a:pt x="4258056" y="50292"/>
                  </a:lnTo>
                  <a:lnTo>
                    <a:pt x="4261104" y="54864"/>
                  </a:lnTo>
                  <a:lnTo>
                    <a:pt x="4264152" y="64008"/>
                  </a:lnTo>
                  <a:lnTo>
                    <a:pt x="4265676" y="70104"/>
                  </a:lnTo>
                  <a:lnTo>
                    <a:pt x="4267200" y="74676"/>
                  </a:lnTo>
                  <a:lnTo>
                    <a:pt x="4267200" y="408214"/>
                  </a:lnTo>
                  <a:lnTo>
                    <a:pt x="4268724" y="406908"/>
                  </a:lnTo>
                  <a:lnTo>
                    <a:pt x="4270248" y="405384"/>
                  </a:lnTo>
                  <a:lnTo>
                    <a:pt x="4279392" y="394716"/>
                  </a:lnTo>
                  <a:lnTo>
                    <a:pt x="4282440" y="387096"/>
                  </a:lnTo>
                  <a:lnTo>
                    <a:pt x="4287012" y="381000"/>
                  </a:lnTo>
                  <a:lnTo>
                    <a:pt x="4288536" y="373380"/>
                  </a:lnTo>
                  <a:lnTo>
                    <a:pt x="4291584" y="365760"/>
                  </a:lnTo>
                  <a:lnTo>
                    <a:pt x="4291584" y="358140"/>
                  </a:lnTo>
                  <a:lnTo>
                    <a:pt x="4293108" y="350520"/>
                  </a:lnTo>
                  <a:close/>
                </a:path>
                <a:path w="4293234" h="429894">
                  <a:moveTo>
                    <a:pt x="35052" y="381000"/>
                  </a:moveTo>
                  <a:lnTo>
                    <a:pt x="32004" y="374904"/>
                  </a:lnTo>
                  <a:lnTo>
                    <a:pt x="28956" y="370332"/>
                  </a:lnTo>
                  <a:lnTo>
                    <a:pt x="27432" y="365760"/>
                  </a:lnTo>
                  <a:lnTo>
                    <a:pt x="25908" y="359664"/>
                  </a:lnTo>
                  <a:lnTo>
                    <a:pt x="25908" y="408214"/>
                  </a:lnTo>
                  <a:lnTo>
                    <a:pt x="33528" y="414745"/>
                  </a:lnTo>
                  <a:lnTo>
                    <a:pt x="33528" y="379476"/>
                  </a:lnTo>
                  <a:lnTo>
                    <a:pt x="35052" y="381000"/>
                  </a:lnTo>
                  <a:close/>
                </a:path>
                <a:path w="4293234" h="429894">
                  <a:moveTo>
                    <a:pt x="35052" y="48768"/>
                  </a:moveTo>
                  <a:lnTo>
                    <a:pt x="33528" y="50292"/>
                  </a:lnTo>
                  <a:lnTo>
                    <a:pt x="33528" y="51054"/>
                  </a:lnTo>
                  <a:lnTo>
                    <a:pt x="35052" y="48768"/>
                  </a:lnTo>
                  <a:close/>
                </a:path>
                <a:path w="4293234" h="429894">
                  <a:moveTo>
                    <a:pt x="42672" y="420624"/>
                  </a:moveTo>
                  <a:lnTo>
                    <a:pt x="42672" y="390144"/>
                  </a:lnTo>
                  <a:lnTo>
                    <a:pt x="33528" y="379476"/>
                  </a:lnTo>
                  <a:lnTo>
                    <a:pt x="33528" y="414745"/>
                  </a:lnTo>
                  <a:lnTo>
                    <a:pt x="35052" y="416052"/>
                  </a:lnTo>
                  <a:lnTo>
                    <a:pt x="42672" y="420624"/>
                  </a:lnTo>
                  <a:close/>
                </a:path>
                <a:path w="4293234" h="429894">
                  <a:moveTo>
                    <a:pt x="42672" y="41148"/>
                  </a:moveTo>
                  <a:lnTo>
                    <a:pt x="42672" y="39624"/>
                  </a:lnTo>
                  <a:lnTo>
                    <a:pt x="41148" y="42672"/>
                  </a:lnTo>
                  <a:lnTo>
                    <a:pt x="42672" y="41148"/>
                  </a:lnTo>
                  <a:close/>
                </a:path>
                <a:path w="4293234" h="429894">
                  <a:moveTo>
                    <a:pt x="4251960" y="387096"/>
                  </a:moveTo>
                  <a:lnTo>
                    <a:pt x="4241292" y="396240"/>
                  </a:lnTo>
                  <a:lnTo>
                    <a:pt x="4238244" y="397764"/>
                  </a:lnTo>
                  <a:lnTo>
                    <a:pt x="4233672" y="400812"/>
                  </a:lnTo>
                  <a:lnTo>
                    <a:pt x="4227576" y="402336"/>
                  </a:lnTo>
                  <a:lnTo>
                    <a:pt x="4223004" y="403860"/>
                  </a:lnTo>
                  <a:lnTo>
                    <a:pt x="68580" y="403860"/>
                  </a:lnTo>
                  <a:lnTo>
                    <a:pt x="64008" y="402336"/>
                  </a:lnTo>
                  <a:lnTo>
                    <a:pt x="57912" y="399288"/>
                  </a:lnTo>
                  <a:lnTo>
                    <a:pt x="53340" y="397764"/>
                  </a:lnTo>
                  <a:lnTo>
                    <a:pt x="48768" y="394716"/>
                  </a:lnTo>
                  <a:lnTo>
                    <a:pt x="41148" y="387096"/>
                  </a:lnTo>
                  <a:lnTo>
                    <a:pt x="42672" y="390144"/>
                  </a:lnTo>
                  <a:lnTo>
                    <a:pt x="42672" y="420624"/>
                  </a:lnTo>
                  <a:lnTo>
                    <a:pt x="48768" y="423672"/>
                  </a:lnTo>
                  <a:lnTo>
                    <a:pt x="56388" y="426720"/>
                  </a:lnTo>
                  <a:lnTo>
                    <a:pt x="64008" y="428244"/>
                  </a:lnTo>
                  <a:lnTo>
                    <a:pt x="73152" y="429768"/>
                  </a:lnTo>
                  <a:lnTo>
                    <a:pt x="4221480" y="429768"/>
                  </a:lnTo>
                  <a:lnTo>
                    <a:pt x="4236720" y="426720"/>
                  </a:lnTo>
                  <a:lnTo>
                    <a:pt x="4244340" y="423672"/>
                  </a:lnTo>
                  <a:lnTo>
                    <a:pt x="4250436" y="420624"/>
                  </a:lnTo>
                  <a:lnTo>
                    <a:pt x="4250436" y="390144"/>
                  </a:lnTo>
                  <a:lnTo>
                    <a:pt x="4251960" y="387096"/>
                  </a:lnTo>
                  <a:close/>
                </a:path>
                <a:path w="4293234" h="429894">
                  <a:moveTo>
                    <a:pt x="50292" y="34290"/>
                  </a:moveTo>
                  <a:lnTo>
                    <a:pt x="50292" y="33528"/>
                  </a:lnTo>
                  <a:lnTo>
                    <a:pt x="48768" y="35052"/>
                  </a:lnTo>
                  <a:lnTo>
                    <a:pt x="50292" y="34290"/>
                  </a:lnTo>
                  <a:close/>
                </a:path>
                <a:path w="4293234" h="429894">
                  <a:moveTo>
                    <a:pt x="4244340" y="36140"/>
                  </a:moveTo>
                  <a:lnTo>
                    <a:pt x="4244340" y="35052"/>
                  </a:lnTo>
                  <a:lnTo>
                    <a:pt x="4241292" y="33528"/>
                  </a:lnTo>
                  <a:lnTo>
                    <a:pt x="4244340" y="36140"/>
                  </a:lnTo>
                  <a:close/>
                </a:path>
                <a:path w="4293234" h="429894">
                  <a:moveTo>
                    <a:pt x="4251960" y="42672"/>
                  </a:moveTo>
                  <a:lnTo>
                    <a:pt x="4250436" y="39624"/>
                  </a:lnTo>
                  <a:lnTo>
                    <a:pt x="4250436" y="41365"/>
                  </a:lnTo>
                  <a:lnTo>
                    <a:pt x="4251960" y="42672"/>
                  </a:lnTo>
                  <a:close/>
                </a:path>
                <a:path w="4293234" h="429894">
                  <a:moveTo>
                    <a:pt x="4267200" y="408214"/>
                  </a:moveTo>
                  <a:lnTo>
                    <a:pt x="4267200" y="356616"/>
                  </a:lnTo>
                  <a:lnTo>
                    <a:pt x="4265676" y="361188"/>
                  </a:lnTo>
                  <a:lnTo>
                    <a:pt x="4264152" y="367284"/>
                  </a:lnTo>
                  <a:lnTo>
                    <a:pt x="4262628" y="371856"/>
                  </a:lnTo>
                  <a:lnTo>
                    <a:pt x="4259580" y="376428"/>
                  </a:lnTo>
                  <a:lnTo>
                    <a:pt x="4258056" y="381000"/>
                  </a:lnTo>
                  <a:lnTo>
                    <a:pt x="4250436" y="390144"/>
                  </a:lnTo>
                  <a:lnTo>
                    <a:pt x="4250436" y="420624"/>
                  </a:lnTo>
                  <a:lnTo>
                    <a:pt x="4258056" y="416052"/>
                  </a:lnTo>
                  <a:lnTo>
                    <a:pt x="4267200" y="408214"/>
                  </a:lnTo>
                  <a:close/>
                </a:path>
              </a:pathLst>
            </a:custGeom>
            <a:solidFill>
              <a:srgbClr val="006F94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" name="object 5" descr=""/>
          <p:cNvGrpSpPr/>
          <p:nvPr/>
        </p:nvGrpSpPr>
        <p:grpSpPr>
          <a:xfrm>
            <a:off x="1440061" y="2078736"/>
            <a:ext cx="2235835" cy="429895"/>
            <a:chOff x="1440061" y="2078736"/>
            <a:chExt cx="2235835" cy="429895"/>
          </a:xfrm>
        </p:grpSpPr>
        <p:sp>
          <p:nvSpPr>
            <p:cNvPr id="6" name="object 6" descr=""/>
            <p:cNvSpPr/>
            <p:nvPr/>
          </p:nvSpPr>
          <p:spPr>
            <a:xfrm>
              <a:off x="1452253" y="2090927"/>
              <a:ext cx="2209800" cy="405765"/>
            </a:xfrm>
            <a:custGeom>
              <a:avLst/>
              <a:gdLst/>
              <a:ahLst/>
              <a:cxnLst/>
              <a:rect l="l" t="t" r="r" b="b"/>
              <a:pathLst>
                <a:path w="2209800" h="405764">
                  <a:moveTo>
                    <a:pt x="2209796" y="338327"/>
                  </a:moveTo>
                  <a:lnTo>
                    <a:pt x="2209796" y="67055"/>
                  </a:lnTo>
                  <a:lnTo>
                    <a:pt x="2204462" y="41147"/>
                  </a:lnTo>
                  <a:lnTo>
                    <a:pt x="2189984" y="19811"/>
                  </a:lnTo>
                  <a:lnTo>
                    <a:pt x="2168648" y="5333"/>
                  </a:lnTo>
                  <a:lnTo>
                    <a:pt x="2142740" y="0"/>
                  </a:lnTo>
                  <a:lnTo>
                    <a:pt x="68579" y="0"/>
                  </a:lnTo>
                  <a:lnTo>
                    <a:pt x="41790" y="5333"/>
                  </a:lnTo>
                  <a:lnTo>
                    <a:pt x="20002" y="19811"/>
                  </a:lnTo>
                  <a:lnTo>
                    <a:pt x="5357" y="41147"/>
                  </a:lnTo>
                  <a:lnTo>
                    <a:pt x="0" y="67055"/>
                  </a:lnTo>
                  <a:lnTo>
                    <a:pt x="0" y="338327"/>
                  </a:lnTo>
                  <a:lnTo>
                    <a:pt x="5357" y="364235"/>
                  </a:lnTo>
                  <a:lnTo>
                    <a:pt x="20002" y="385571"/>
                  </a:lnTo>
                  <a:lnTo>
                    <a:pt x="41790" y="400049"/>
                  </a:lnTo>
                  <a:lnTo>
                    <a:pt x="68579" y="405383"/>
                  </a:lnTo>
                  <a:lnTo>
                    <a:pt x="2142740" y="405383"/>
                  </a:lnTo>
                  <a:lnTo>
                    <a:pt x="2168648" y="400049"/>
                  </a:lnTo>
                  <a:lnTo>
                    <a:pt x="2189984" y="385571"/>
                  </a:lnTo>
                  <a:lnTo>
                    <a:pt x="2204462" y="364235"/>
                  </a:lnTo>
                  <a:lnTo>
                    <a:pt x="2209796" y="338327"/>
                  </a:lnTo>
                  <a:close/>
                </a:path>
              </a:pathLst>
            </a:custGeom>
            <a:solidFill>
              <a:srgbClr val="F8F8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40061" y="2078736"/>
              <a:ext cx="2235835" cy="429895"/>
            </a:xfrm>
            <a:custGeom>
              <a:avLst/>
              <a:gdLst/>
              <a:ahLst/>
              <a:cxnLst/>
              <a:rect l="l" t="t" r="r" b="b"/>
              <a:pathLst>
                <a:path w="2235835" h="429894">
                  <a:moveTo>
                    <a:pt x="13716" y="394716"/>
                  </a:moveTo>
                  <a:lnTo>
                    <a:pt x="13716" y="35052"/>
                  </a:lnTo>
                  <a:lnTo>
                    <a:pt x="9144" y="42672"/>
                  </a:lnTo>
                  <a:lnTo>
                    <a:pt x="6096" y="48768"/>
                  </a:lnTo>
                  <a:lnTo>
                    <a:pt x="3048" y="56388"/>
                  </a:lnTo>
                  <a:lnTo>
                    <a:pt x="1524" y="64008"/>
                  </a:lnTo>
                  <a:lnTo>
                    <a:pt x="0" y="73152"/>
                  </a:lnTo>
                  <a:lnTo>
                    <a:pt x="0" y="358140"/>
                  </a:lnTo>
                  <a:lnTo>
                    <a:pt x="1524" y="367284"/>
                  </a:lnTo>
                  <a:lnTo>
                    <a:pt x="3048" y="374904"/>
                  </a:lnTo>
                  <a:lnTo>
                    <a:pt x="6096" y="381000"/>
                  </a:lnTo>
                  <a:lnTo>
                    <a:pt x="9144" y="388620"/>
                  </a:lnTo>
                  <a:lnTo>
                    <a:pt x="13716" y="394716"/>
                  </a:lnTo>
                  <a:close/>
                </a:path>
                <a:path w="2235835" h="429894">
                  <a:moveTo>
                    <a:pt x="22860" y="405384"/>
                  </a:moveTo>
                  <a:lnTo>
                    <a:pt x="22860" y="24384"/>
                  </a:lnTo>
                  <a:lnTo>
                    <a:pt x="13716" y="33528"/>
                  </a:lnTo>
                  <a:lnTo>
                    <a:pt x="13716" y="396240"/>
                  </a:lnTo>
                  <a:lnTo>
                    <a:pt x="22860" y="405384"/>
                  </a:lnTo>
                  <a:close/>
                </a:path>
                <a:path w="2235835" h="429894">
                  <a:moveTo>
                    <a:pt x="2235705" y="350520"/>
                  </a:moveTo>
                  <a:lnTo>
                    <a:pt x="2235705" y="79248"/>
                  </a:lnTo>
                  <a:lnTo>
                    <a:pt x="2234181" y="71628"/>
                  </a:lnTo>
                  <a:lnTo>
                    <a:pt x="2232657" y="62484"/>
                  </a:lnTo>
                  <a:lnTo>
                    <a:pt x="2231133" y="54864"/>
                  </a:lnTo>
                  <a:lnTo>
                    <a:pt x="2228085" y="48768"/>
                  </a:lnTo>
                  <a:lnTo>
                    <a:pt x="2225037" y="41148"/>
                  </a:lnTo>
                  <a:lnTo>
                    <a:pt x="2220465" y="33528"/>
                  </a:lnTo>
                  <a:lnTo>
                    <a:pt x="2212845" y="24384"/>
                  </a:lnTo>
                  <a:lnTo>
                    <a:pt x="2211321" y="22860"/>
                  </a:lnTo>
                  <a:lnTo>
                    <a:pt x="2200653" y="13716"/>
                  </a:lnTo>
                  <a:lnTo>
                    <a:pt x="2199129" y="13716"/>
                  </a:lnTo>
                  <a:lnTo>
                    <a:pt x="2193033" y="9144"/>
                  </a:lnTo>
                  <a:lnTo>
                    <a:pt x="2177793" y="3048"/>
                  </a:lnTo>
                  <a:lnTo>
                    <a:pt x="2162553" y="0"/>
                  </a:lnTo>
                  <a:lnTo>
                    <a:pt x="71628" y="0"/>
                  </a:lnTo>
                  <a:lnTo>
                    <a:pt x="64008" y="1524"/>
                  </a:lnTo>
                  <a:lnTo>
                    <a:pt x="54864" y="3048"/>
                  </a:lnTo>
                  <a:lnTo>
                    <a:pt x="48768" y="6096"/>
                  </a:lnTo>
                  <a:lnTo>
                    <a:pt x="41148" y="9144"/>
                  </a:lnTo>
                  <a:lnTo>
                    <a:pt x="36576" y="13716"/>
                  </a:lnTo>
                  <a:lnTo>
                    <a:pt x="35052" y="13716"/>
                  </a:lnTo>
                  <a:lnTo>
                    <a:pt x="24384" y="22860"/>
                  </a:lnTo>
                  <a:lnTo>
                    <a:pt x="22860" y="22860"/>
                  </a:lnTo>
                  <a:lnTo>
                    <a:pt x="22860" y="406908"/>
                  </a:lnTo>
                  <a:lnTo>
                    <a:pt x="24384" y="406908"/>
                  </a:lnTo>
                  <a:lnTo>
                    <a:pt x="25908" y="408214"/>
                  </a:lnTo>
                  <a:lnTo>
                    <a:pt x="25908" y="68580"/>
                  </a:lnTo>
                  <a:lnTo>
                    <a:pt x="27432" y="62484"/>
                  </a:lnTo>
                  <a:lnTo>
                    <a:pt x="30480" y="57912"/>
                  </a:lnTo>
                  <a:lnTo>
                    <a:pt x="32004" y="53340"/>
                  </a:lnTo>
                  <a:lnTo>
                    <a:pt x="33528" y="51054"/>
                  </a:lnTo>
                  <a:lnTo>
                    <a:pt x="33528" y="50292"/>
                  </a:lnTo>
                  <a:lnTo>
                    <a:pt x="42672" y="39624"/>
                  </a:lnTo>
                  <a:lnTo>
                    <a:pt x="42672" y="41148"/>
                  </a:lnTo>
                  <a:lnTo>
                    <a:pt x="50292" y="33528"/>
                  </a:lnTo>
                  <a:lnTo>
                    <a:pt x="50292" y="34290"/>
                  </a:lnTo>
                  <a:lnTo>
                    <a:pt x="54864" y="32004"/>
                  </a:lnTo>
                  <a:lnTo>
                    <a:pt x="59436" y="28956"/>
                  </a:lnTo>
                  <a:lnTo>
                    <a:pt x="64008" y="27432"/>
                  </a:lnTo>
                  <a:lnTo>
                    <a:pt x="70104" y="25908"/>
                  </a:lnTo>
                  <a:lnTo>
                    <a:pt x="74676" y="25908"/>
                  </a:lnTo>
                  <a:lnTo>
                    <a:pt x="80772" y="24384"/>
                  </a:lnTo>
                  <a:lnTo>
                    <a:pt x="2167125" y="25908"/>
                  </a:lnTo>
                  <a:lnTo>
                    <a:pt x="2176269" y="28956"/>
                  </a:lnTo>
                  <a:lnTo>
                    <a:pt x="2180841" y="32004"/>
                  </a:lnTo>
                  <a:lnTo>
                    <a:pt x="2186937" y="35052"/>
                  </a:lnTo>
                  <a:lnTo>
                    <a:pt x="2186937" y="36140"/>
                  </a:lnTo>
                  <a:lnTo>
                    <a:pt x="2193033" y="41365"/>
                  </a:lnTo>
                  <a:lnTo>
                    <a:pt x="2193033" y="39624"/>
                  </a:lnTo>
                  <a:lnTo>
                    <a:pt x="2200653" y="50292"/>
                  </a:lnTo>
                  <a:lnTo>
                    <a:pt x="2203701" y="54864"/>
                  </a:lnTo>
                  <a:lnTo>
                    <a:pt x="2206749" y="64008"/>
                  </a:lnTo>
                  <a:lnTo>
                    <a:pt x="2208273" y="70104"/>
                  </a:lnTo>
                  <a:lnTo>
                    <a:pt x="2209797" y="74676"/>
                  </a:lnTo>
                  <a:lnTo>
                    <a:pt x="2209797" y="408214"/>
                  </a:lnTo>
                  <a:lnTo>
                    <a:pt x="2211321" y="406908"/>
                  </a:lnTo>
                  <a:lnTo>
                    <a:pt x="2212845" y="405384"/>
                  </a:lnTo>
                  <a:lnTo>
                    <a:pt x="2221989" y="394716"/>
                  </a:lnTo>
                  <a:lnTo>
                    <a:pt x="2225037" y="387096"/>
                  </a:lnTo>
                  <a:lnTo>
                    <a:pt x="2229609" y="381000"/>
                  </a:lnTo>
                  <a:lnTo>
                    <a:pt x="2231133" y="373380"/>
                  </a:lnTo>
                  <a:lnTo>
                    <a:pt x="2234181" y="365760"/>
                  </a:lnTo>
                  <a:lnTo>
                    <a:pt x="2234181" y="358140"/>
                  </a:lnTo>
                  <a:lnTo>
                    <a:pt x="2235705" y="350520"/>
                  </a:lnTo>
                  <a:close/>
                </a:path>
                <a:path w="2235835" h="429894">
                  <a:moveTo>
                    <a:pt x="35052" y="381000"/>
                  </a:moveTo>
                  <a:lnTo>
                    <a:pt x="32004" y="374904"/>
                  </a:lnTo>
                  <a:lnTo>
                    <a:pt x="28956" y="370332"/>
                  </a:lnTo>
                  <a:lnTo>
                    <a:pt x="27432" y="365760"/>
                  </a:lnTo>
                  <a:lnTo>
                    <a:pt x="25908" y="359664"/>
                  </a:lnTo>
                  <a:lnTo>
                    <a:pt x="25908" y="408214"/>
                  </a:lnTo>
                  <a:lnTo>
                    <a:pt x="33528" y="414745"/>
                  </a:lnTo>
                  <a:lnTo>
                    <a:pt x="33528" y="379476"/>
                  </a:lnTo>
                  <a:lnTo>
                    <a:pt x="35052" y="381000"/>
                  </a:lnTo>
                  <a:close/>
                </a:path>
                <a:path w="2235835" h="429894">
                  <a:moveTo>
                    <a:pt x="35052" y="48768"/>
                  </a:moveTo>
                  <a:lnTo>
                    <a:pt x="33528" y="50292"/>
                  </a:lnTo>
                  <a:lnTo>
                    <a:pt x="33528" y="51054"/>
                  </a:lnTo>
                  <a:lnTo>
                    <a:pt x="35052" y="48768"/>
                  </a:lnTo>
                  <a:close/>
                </a:path>
                <a:path w="2235835" h="429894">
                  <a:moveTo>
                    <a:pt x="42672" y="420624"/>
                  </a:moveTo>
                  <a:lnTo>
                    <a:pt x="42672" y="390144"/>
                  </a:lnTo>
                  <a:lnTo>
                    <a:pt x="33528" y="379476"/>
                  </a:lnTo>
                  <a:lnTo>
                    <a:pt x="33528" y="414745"/>
                  </a:lnTo>
                  <a:lnTo>
                    <a:pt x="35052" y="416052"/>
                  </a:lnTo>
                  <a:lnTo>
                    <a:pt x="42672" y="420624"/>
                  </a:lnTo>
                  <a:close/>
                </a:path>
                <a:path w="2235835" h="429894">
                  <a:moveTo>
                    <a:pt x="42672" y="41148"/>
                  </a:moveTo>
                  <a:lnTo>
                    <a:pt x="42672" y="39624"/>
                  </a:lnTo>
                  <a:lnTo>
                    <a:pt x="41148" y="42672"/>
                  </a:lnTo>
                  <a:lnTo>
                    <a:pt x="42672" y="41148"/>
                  </a:lnTo>
                  <a:close/>
                </a:path>
                <a:path w="2235835" h="429894">
                  <a:moveTo>
                    <a:pt x="2194557" y="387096"/>
                  </a:moveTo>
                  <a:lnTo>
                    <a:pt x="2183889" y="396240"/>
                  </a:lnTo>
                  <a:lnTo>
                    <a:pt x="2180841" y="397764"/>
                  </a:lnTo>
                  <a:lnTo>
                    <a:pt x="2176269" y="400812"/>
                  </a:lnTo>
                  <a:lnTo>
                    <a:pt x="2170173" y="402336"/>
                  </a:lnTo>
                  <a:lnTo>
                    <a:pt x="2165601" y="403860"/>
                  </a:lnTo>
                  <a:lnTo>
                    <a:pt x="68580" y="403860"/>
                  </a:lnTo>
                  <a:lnTo>
                    <a:pt x="64008" y="402336"/>
                  </a:lnTo>
                  <a:lnTo>
                    <a:pt x="57912" y="399288"/>
                  </a:lnTo>
                  <a:lnTo>
                    <a:pt x="53340" y="397764"/>
                  </a:lnTo>
                  <a:lnTo>
                    <a:pt x="48768" y="394716"/>
                  </a:lnTo>
                  <a:lnTo>
                    <a:pt x="41148" y="387096"/>
                  </a:lnTo>
                  <a:lnTo>
                    <a:pt x="42672" y="390144"/>
                  </a:lnTo>
                  <a:lnTo>
                    <a:pt x="42672" y="420624"/>
                  </a:lnTo>
                  <a:lnTo>
                    <a:pt x="48768" y="423672"/>
                  </a:lnTo>
                  <a:lnTo>
                    <a:pt x="56388" y="426720"/>
                  </a:lnTo>
                  <a:lnTo>
                    <a:pt x="64008" y="428244"/>
                  </a:lnTo>
                  <a:lnTo>
                    <a:pt x="73152" y="429768"/>
                  </a:lnTo>
                  <a:lnTo>
                    <a:pt x="2164077" y="429768"/>
                  </a:lnTo>
                  <a:lnTo>
                    <a:pt x="2179317" y="426720"/>
                  </a:lnTo>
                  <a:lnTo>
                    <a:pt x="2186937" y="423672"/>
                  </a:lnTo>
                  <a:lnTo>
                    <a:pt x="2193033" y="420624"/>
                  </a:lnTo>
                  <a:lnTo>
                    <a:pt x="2193033" y="390144"/>
                  </a:lnTo>
                  <a:lnTo>
                    <a:pt x="2194557" y="387096"/>
                  </a:lnTo>
                  <a:close/>
                </a:path>
                <a:path w="2235835" h="429894">
                  <a:moveTo>
                    <a:pt x="50292" y="34290"/>
                  </a:moveTo>
                  <a:lnTo>
                    <a:pt x="50292" y="33528"/>
                  </a:lnTo>
                  <a:lnTo>
                    <a:pt x="48768" y="35052"/>
                  </a:lnTo>
                  <a:lnTo>
                    <a:pt x="50292" y="34290"/>
                  </a:lnTo>
                  <a:close/>
                </a:path>
                <a:path w="2235835" h="429894">
                  <a:moveTo>
                    <a:pt x="2186937" y="36140"/>
                  </a:moveTo>
                  <a:lnTo>
                    <a:pt x="2186937" y="35052"/>
                  </a:lnTo>
                  <a:lnTo>
                    <a:pt x="2183889" y="33528"/>
                  </a:lnTo>
                  <a:lnTo>
                    <a:pt x="2186937" y="36140"/>
                  </a:lnTo>
                  <a:close/>
                </a:path>
                <a:path w="2235835" h="429894">
                  <a:moveTo>
                    <a:pt x="2194557" y="42672"/>
                  </a:moveTo>
                  <a:lnTo>
                    <a:pt x="2193033" y="39624"/>
                  </a:lnTo>
                  <a:lnTo>
                    <a:pt x="2193033" y="41365"/>
                  </a:lnTo>
                  <a:lnTo>
                    <a:pt x="2194557" y="42672"/>
                  </a:lnTo>
                  <a:close/>
                </a:path>
                <a:path w="2235835" h="429894">
                  <a:moveTo>
                    <a:pt x="2209797" y="408214"/>
                  </a:moveTo>
                  <a:lnTo>
                    <a:pt x="2209797" y="356616"/>
                  </a:lnTo>
                  <a:lnTo>
                    <a:pt x="2208273" y="361188"/>
                  </a:lnTo>
                  <a:lnTo>
                    <a:pt x="2206749" y="367284"/>
                  </a:lnTo>
                  <a:lnTo>
                    <a:pt x="2205225" y="371856"/>
                  </a:lnTo>
                  <a:lnTo>
                    <a:pt x="2202177" y="376428"/>
                  </a:lnTo>
                  <a:lnTo>
                    <a:pt x="2200653" y="381000"/>
                  </a:lnTo>
                  <a:lnTo>
                    <a:pt x="2193033" y="390144"/>
                  </a:lnTo>
                  <a:lnTo>
                    <a:pt x="2193033" y="420624"/>
                  </a:lnTo>
                  <a:lnTo>
                    <a:pt x="2200653" y="416052"/>
                  </a:lnTo>
                  <a:lnTo>
                    <a:pt x="2209797" y="408214"/>
                  </a:lnTo>
                  <a:close/>
                </a:path>
              </a:pathLst>
            </a:custGeom>
            <a:solidFill>
              <a:srgbClr val="006F9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585862" y="1627125"/>
            <a:ext cx="632015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Fitostand</a:t>
            </a:r>
            <a:r>
              <a:rPr dirty="0" sz="2400" spc="2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dirty="0" sz="2400" spc="6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3:</a:t>
            </a:r>
            <a:r>
              <a:rPr dirty="0" sz="2400" spc="5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Modello</a:t>
            </a:r>
            <a:r>
              <a:rPr dirty="0" sz="2400" spc="4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di</a:t>
            </a:r>
            <a:r>
              <a:rPr dirty="0" sz="2400" spc="4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calcolo</a:t>
            </a:r>
            <a:r>
              <a:rPr dirty="0" sz="2400" spc="5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6FC0"/>
                </a:solidFill>
                <a:latin typeface="Arial"/>
                <a:cs typeface="Arial"/>
              </a:rPr>
              <a:t>strutturale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0850" y="2569464"/>
            <a:ext cx="2702051" cy="173583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90850" y="4373879"/>
            <a:ext cx="2717292" cy="1737360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52253" y="2619755"/>
            <a:ext cx="3168395" cy="3354323"/>
          </a:xfrm>
          <a:prstGeom prst="rect">
            <a:avLst/>
          </a:prstGeom>
        </p:spPr>
      </p:pic>
      <p:sp>
        <p:nvSpPr>
          <p:cNvPr id="12" name="object 12" descr=""/>
          <p:cNvSpPr txBox="1"/>
          <p:nvPr/>
        </p:nvSpPr>
        <p:spPr>
          <a:xfrm>
            <a:off x="1527950" y="2194053"/>
            <a:ext cx="82067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53840" algn="l"/>
              </a:tabLst>
            </a:pP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3.1</a:t>
            </a:r>
            <a:r>
              <a:rPr dirty="0" sz="1200" spc="-5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Analisi</a:t>
            </a:r>
            <a:r>
              <a:rPr dirty="0" sz="120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200">
                <a:solidFill>
                  <a:srgbClr val="006FC0"/>
                </a:solidFill>
                <a:latin typeface="Arial"/>
                <a:cs typeface="Arial"/>
              </a:rPr>
              <a:t>delle</a:t>
            </a:r>
            <a:r>
              <a:rPr dirty="0" sz="1200" spc="-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1200" spc="-10">
                <a:solidFill>
                  <a:srgbClr val="006FC0"/>
                </a:solidFill>
                <a:latin typeface="Arial"/>
                <a:cs typeface="Arial"/>
              </a:rPr>
              <a:t>deformazioni</a:t>
            </a:r>
            <a:r>
              <a:rPr dirty="0" sz="1200">
                <a:solidFill>
                  <a:srgbClr val="006FC0"/>
                </a:solidFill>
                <a:latin typeface="Times New Roman"/>
                <a:cs typeface="Times New Roman"/>
              </a:rPr>
              <a:t>	</a:t>
            </a:r>
            <a:r>
              <a:rPr dirty="0" baseline="2314" sz="1800">
                <a:solidFill>
                  <a:srgbClr val="006FC0"/>
                </a:solidFill>
                <a:latin typeface="Arial"/>
                <a:cs typeface="Arial"/>
              </a:rPr>
              <a:t>3.2</a:t>
            </a:r>
            <a:r>
              <a:rPr dirty="0" baseline="2314" sz="1800" spc="-97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baseline="2314" sz="1800">
                <a:solidFill>
                  <a:srgbClr val="006FC0"/>
                </a:solidFill>
                <a:latin typeface="Arial"/>
                <a:cs typeface="Arial"/>
              </a:rPr>
              <a:t>Analisi</a:t>
            </a:r>
            <a:r>
              <a:rPr dirty="0" baseline="2314" sz="180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baseline="2314" sz="1800">
                <a:solidFill>
                  <a:srgbClr val="006FC0"/>
                </a:solidFill>
                <a:latin typeface="Arial"/>
                <a:cs typeface="Arial"/>
              </a:rPr>
              <a:t>delle</a:t>
            </a:r>
            <a:r>
              <a:rPr dirty="0" baseline="2314" sz="1800" spc="-1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baseline="2314" sz="1800">
                <a:solidFill>
                  <a:srgbClr val="006FC0"/>
                </a:solidFill>
                <a:latin typeface="Arial"/>
                <a:cs typeface="Arial"/>
              </a:rPr>
              <a:t>tensioni</a:t>
            </a:r>
            <a:r>
              <a:rPr dirty="0" baseline="2314" sz="1800" spc="-22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baseline="2314" sz="1800">
                <a:solidFill>
                  <a:srgbClr val="006FC0"/>
                </a:solidFill>
                <a:latin typeface="Arial"/>
                <a:cs typeface="Arial"/>
              </a:rPr>
              <a:t>(resistenza</a:t>
            </a:r>
            <a:r>
              <a:rPr dirty="0" baseline="2314" sz="1800" spc="3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baseline="2314" sz="1800">
                <a:solidFill>
                  <a:srgbClr val="006FC0"/>
                </a:solidFill>
                <a:latin typeface="Arial"/>
                <a:cs typeface="Arial"/>
              </a:rPr>
              <a:t>meccanica</a:t>
            </a:r>
            <a:r>
              <a:rPr dirty="0" baseline="2314" sz="1800" spc="-3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baseline="2314" sz="1800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dirty="0" baseline="2314" sz="1800" spc="22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baseline="2314" sz="1800" spc="-15">
                <a:solidFill>
                  <a:srgbClr val="006FC0"/>
                </a:solidFill>
                <a:latin typeface="Arial"/>
                <a:cs typeface="Arial"/>
              </a:rPr>
              <a:t>materiale)</a:t>
            </a:r>
            <a:endParaRPr baseline="2314"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6892" rIns="0" bIns="0" rtlCol="0" vert="horz">
            <a:spAutoFit/>
          </a:bodyPr>
          <a:lstStyle/>
          <a:p>
            <a:pPr marL="55816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Fitostand</a:t>
            </a:r>
            <a:r>
              <a:rPr dirty="0" sz="2400" spc="2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–</a:t>
            </a:r>
            <a:r>
              <a:rPr dirty="0" sz="2400" spc="5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4:</a:t>
            </a:r>
            <a:r>
              <a:rPr dirty="0" sz="2400" spc="4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Elaborazione</a:t>
            </a:r>
            <a:r>
              <a:rPr dirty="0" sz="2400" spc="4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disegni</a:t>
            </a:r>
            <a:r>
              <a:rPr dirty="0" sz="2400" spc="35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per</a:t>
            </a:r>
            <a:r>
              <a:rPr dirty="0" sz="2400" spc="6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6FC0"/>
                </a:solidFill>
                <a:latin typeface="Arial"/>
                <a:cs typeface="Arial"/>
              </a:rPr>
              <a:t>officina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788542" y="1716024"/>
            <a:ext cx="5974080" cy="4270375"/>
            <a:chOff x="3788542" y="1716024"/>
            <a:chExt cx="5974080" cy="427037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00733" y="1729740"/>
              <a:ext cx="5949696" cy="424434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788542" y="1716024"/>
              <a:ext cx="5974080" cy="4270375"/>
            </a:xfrm>
            <a:custGeom>
              <a:avLst/>
              <a:gdLst/>
              <a:ahLst/>
              <a:cxnLst/>
              <a:rect l="l" t="t" r="r" b="b"/>
              <a:pathLst>
                <a:path w="5974080" h="4270375">
                  <a:moveTo>
                    <a:pt x="5974080" y="4270248"/>
                  </a:moveTo>
                  <a:lnTo>
                    <a:pt x="5974080" y="0"/>
                  </a:lnTo>
                  <a:lnTo>
                    <a:pt x="0" y="0"/>
                  </a:lnTo>
                  <a:lnTo>
                    <a:pt x="0" y="4270248"/>
                  </a:lnTo>
                  <a:lnTo>
                    <a:pt x="6096" y="4270248"/>
                  </a:lnTo>
                  <a:lnTo>
                    <a:pt x="6096" y="13716"/>
                  </a:lnTo>
                  <a:lnTo>
                    <a:pt x="12192" y="7620"/>
                  </a:lnTo>
                  <a:lnTo>
                    <a:pt x="12192" y="13716"/>
                  </a:lnTo>
                  <a:lnTo>
                    <a:pt x="5961888" y="13716"/>
                  </a:lnTo>
                  <a:lnTo>
                    <a:pt x="5961888" y="7620"/>
                  </a:lnTo>
                  <a:lnTo>
                    <a:pt x="5967984" y="13716"/>
                  </a:lnTo>
                  <a:lnTo>
                    <a:pt x="5967984" y="4270248"/>
                  </a:lnTo>
                  <a:lnTo>
                    <a:pt x="5974080" y="4270248"/>
                  </a:lnTo>
                  <a:close/>
                </a:path>
                <a:path w="5974080" h="4270375">
                  <a:moveTo>
                    <a:pt x="12192" y="13716"/>
                  </a:moveTo>
                  <a:lnTo>
                    <a:pt x="12192" y="7620"/>
                  </a:lnTo>
                  <a:lnTo>
                    <a:pt x="6096" y="13716"/>
                  </a:lnTo>
                  <a:lnTo>
                    <a:pt x="12192" y="13716"/>
                  </a:lnTo>
                  <a:close/>
                </a:path>
                <a:path w="5974080" h="4270375">
                  <a:moveTo>
                    <a:pt x="12192" y="4258056"/>
                  </a:moveTo>
                  <a:lnTo>
                    <a:pt x="12192" y="13716"/>
                  </a:lnTo>
                  <a:lnTo>
                    <a:pt x="6096" y="13716"/>
                  </a:lnTo>
                  <a:lnTo>
                    <a:pt x="6096" y="4258056"/>
                  </a:lnTo>
                  <a:lnTo>
                    <a:pt x="12192" y="4258056"/>
                  </a:lnTo>
                  <a:close/>
                </a:path>
                <a:path w="5974080" h="4270375">
                  <a:moveTo>
                    <a:pt x="5967984" y="4258056"/>
                  </a:moveTo>
                  <a:lnTo>
                    <a:pt x="6096" y="4258056"/>
                  </a:lnTo>
                  <a:lnTo>
                    <a:pt x="12192" y="4264152"/>
                  </a:lnTo>
                  <a:lnTo>
                    <a:pt x="12192" y="4270248"/>
                  </a:lnTo>
                  <a:lnTo>
                    <a:pt x="5961888" y="4270248"/>
                  </a:lnTo>
                  <a:lnTo>
                    <a:pt x="5961888" y="4264152"/>
                  </a:lnTo>
                  <a:lnTo>
                    <a:pt x="5967984" y="4258056"/>
                  </a:lnTo>
                  <a:close/>
                </a:path>
                <a:path w="5974080" h="4270375">
                  <a:moveTo>
                    <a:pt x="12192" y="4270248"/>
                  </a:moveTo>
                  <a:lnTo>
                    <a:pt x="12192" y="4264152"/>
                  </a:lnTo>
                  <a:lnTo>
                    <a:pt x="6096" y="4258056"/>
                  </a:lnTo>
                  <a:lnTo>
                    <a:pt x="6096" y="4270248"/>
                  </a:lnTo>
                  <a:lnTo>
                    <a:pt x="12192" y="4270248"/>
                  </a:lnTo>
                  <a:close/>
                </a:path>
                <a:path w="5974080" h="4270375">
                  <a:moveTo>
                    <a:pt x="5967984" y="13716"/>
                  </a:moveTo>
                  <a:lnTo>
                    <a:pt x="5961888" y="7620"/>
                  </a:lnTo>
                  <a:lnTo>
                    <a:pt x="5961888" y="13716"/>
                  </a:lnTo>
                  <a:lnTo>
                    <a:pt x="5967984" y="13716"/>
                  </a:lnTo>
                  <a:close/>
                </a:path>
                <a:path w="5974080" h="4270375">
                  <a:moveTo>
                    <a:pt x="5967984" y="4258056"/>
                  </a:moveTo>
                  <a:lnTo>
                    <a:pt x="5967984" y="13716"/>
                  </a:lnTo>
                  <a:lnTo>
                    <a:pt x="5961888" y="13716"/>
                  </a:lnTo>
                  <a:lnTo>
                    <a:pt x="5961888" y="4258056"/>
                  </a:lnTo>
                  <a:lnTo>
                    <a:pt x="5967984" y="4258056"/>
                  </a:lnTo>
                  <a:close/>
                </a:path>
                <a:path w="5974080" h="4270375">
                  <a:moveTo>
                    <a:pt x="5967984" y="4270248"/>
                  </a:moveTo>
                  <a:lnTo>
                    <a:pt x="5967984" y="4258056"/>
                  </a:lnTo>
                  <a:lnTo>
                    <a:pt x="5961888" y="4264152"/>
                  </a:lnTo>
                  <a:lnTo>
                    <a:pt x="5961888" y="4270248"/>
                  </a:lnTo>
                  <a:lnTo>
                    <a:pt x="5967984" y="4270248"/>
                  </a:lnTo>
                  <a:close/>
                </a:path>
              </a:pathLst>
            </a:custGeom>
            <a:solidFill>
              <a:srgbClr val="001F5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870082" y="3113532"/>
            <a:ext cx="2816860" cy="1701164"/>
            <a:chOff x="870082" y="3113532"/>
            <a:chExt cx="2816860" cy="1701164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9229" y="3122675"/>
              <a:ext cx="2798064" cy="1680972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70082" y="3113532"/>
              <a:ext cx="2816860" cy="1701164"/>
            </a:xfrm>
            <a:custGeom>
              <a:avLst/>
              <a:gdLst/>
              <a:ahLst/>
              <a:cxnLst/>
              <a:rect l="l" t="t" r="r" b="b"/>
              <a:pathLst>
                <a:path w="2816860" h="1701164">
                  <a:moveTo>
                    <a:pt x="2816352" y="1700784"/>
                  </a:moveTo>
                  <a:lnTo>
                    <a:pt x="2816352" y="0"/>
                  </a:lnTo>
                  <a:lnTo>
                    <a:pt x="0" y="0"/>
                  </a:lnTo>
                  <a:lnTo>
                    <a:pt x="0" y="1700784"/>
                  </a:lnTo>
                  <a:lnTo>
                    <a:pt x="4575" y="1700784"/>
                  </a:lnTo>
                  <a:lnTo>
                    <a:pt x="4575" y="9144"/>
                  </a:lnTo>
                  <a:lnTo>
                    <a:pt x="9147" y="4572"/>
                  </a:lnTo>
                  <a:lnTo>
                    <a:pt x="9147" y="9144"/>
                  </a:lnTo>
                  <a:lnTo>
                    <a:pt x="2807208" y="9144"/>
                  </a:lnTo>
                  <a:lnTo>
                    <a:pt x="2807208" y="4572"/>
                  </a:lnTo>
                  <a:lnTo>
                    <a:pt x="2811780" y="9144"/>
                  </a:lnTo>
                  <a:lnTo>
                    <a:pt x="2811780" y="1700784"/>
                  </a:lnTo>
                  <a:lnTo>
                    <a:pt x="2816352" y="1700784"/>
                  </a:lnTo>
                  <a:close/>
                </a:path>
                <a:path w="2816860" h="1701164">
                  <a:moveTo>
                    <a:pt x="9147" y="9144"/>
                  </a:moveTo>
                  <a:lnTo>
                    <a:pt x="9147" y="4572"/>
                  </a:lnTo>
                  <a:lnTo>
                    <a:pt x="4575" y="9144"/>
                  </a:lnTo>
                  <a:lnTo>
                    <a:pt x="9147" y="9144"/>
                  </a:lnTo>
                  <a:close/>
                </a:path>
                <a:path w="2816860" h="1701164">
                  <a:moveTo>
                    <a:pt x="9147" y="1690116"/>
                  </a:moveTo>
                  <a:lnTo>
                    <a:pt x="9147" y="9144"/>
                  </a:lnTo>
                  <a:lnTo>
                    <a:pt x="4575" y="9144"/>
                  </a:lnTo>
                  <a:lnTo>
                    <a:pt x="4575" y="1690116"/>
                  </a:lnTo>
                  <a:lnTo>
                    <a:pt x="9147" y="1690116"/>
                  </a:lnTo>
                  <a:close/>
                </a:path>
                <a:path w="2816860" h="1701164">
                  <a:moveTo>
                    <a:pt x="2811780" y="1690116"/>
                  </a:moveTo>
                  <a:lnTo>
                    <a:pt x="4575" y="1690116"/>
                  </a:lnTo>
                  <a:lnTo>
                    <a:pt x="9147" y="1696212"/>
                  </a:lnTo>
                  <a:lnTo>
                    <a:pt x="9147" y="1700784"/>
                  </a:lnTo>
                  <a:lnTo>
                    <a:pt x="2807208" y="1700784"/>
                  </a:lnTo>
                  <a:lnTo>
                    <a:pt x="2807208" y="1696212"/>
                  </a:lnTo>
                  <a:lnTo>
                    <a:pt x="2811780" y="1690116"/>
                  </a:lnTo>
                  <a:close/>
                </a:path>
                <a:path w="2816860" h="1701164">
                  <a:moveTo>
                    <a:pt x="9147" y="1700784"/>
                  </a:moveTo>
                  <a:lnTo>
                    <a:pt x="9147" y="1696212"/>
                  </a:lnTo>
                  <a:lnTo>
                    <a:pt x="4575" y="1690116"/>
                  </a:lnTo>
                  <a:lnTo>
                    <a:pt x="4575" y="1700784"/>
                  </a:lnTo>
                  <a:lnTo>
                    <a:pt x="9147" y="1700784"/>
                  </a:lnTo>
                  <a:close/>
                </a:path>
                <a:path w="2816860" h="1701164">
                  <a:moveTo>
                    <a:pt x="2811780" y="9144"/>
                  </a:moveTo>
                  <a:lnTo>
                    <a:pt x="2807208" y="4572"/>
                  </a:lnTo>
                  <a:lnTo>
                    <a:pt x="2807208" y="9144"/>
                  </a:lnTo>
                  <a:lnTo>
                    <a:pt x="2811780" y="9144"/>
                  </a:lnTo>
                  <a:close/>
                </a:path>
                <a:path w="2816860" h="1701164">
                  <a:moveTo>
                    <a:pt x="2811780" y="1690116"/>
                  </a:moveTo>
                  <a:lnTo>
                    <a:pt x="2811780" y="9144"/>
                  </a:lnTo>
                  <a:lnTo>
                    <a:pt x="2807208" y="9144"/>
                  </a:lnTo>
                  <a:lnTo>
                    <a:pt x="2807208" y="1690116"/>
                  </a:lnTo>
                  <a:lnTo>
                    <a:pt x="2811780" y="1690116"/>
                  </a:lnTo>
                  <a:close/>
                </a:path>
                <a:path w="2816860" h="1701164">
                  <a:moveTo>
                    <a:pt x="2811780" y="1700784"/>
                  </a:moveTo>
                  <a:lnTo>
                    <a:pt x="2811780" y="1690116"/>
                  </a:lnTo>
                  <a:lnTo>
                    <a:pt x="2807208" y="1696212"/>
                  </a:lnTo>
                  <a:lnTo>
                    <a:pt x="2807208" y="1700784"/>
                  </a:lnTo>
                  <a:lnTo>
                    <a:pt x="2811780" y="1700784"/>
                  </a:lnTo>
                  <a:close/>
                </a:path>
              </a:pathLst>
            </a:custGeom>
            <a:solidFill>
              <a:srgbClr val="BF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86892" rIns="0" bIns="0" rtlCol="0" vert="horz">
            <a:spAutoFit/>
          </a:bodyPr>
          <a:lstStyle/>
          <a:p>
            <a:pPr marL="558165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PROTOTIPO:</a:t>
            </a:r>
            <a:r>
              <a:rPr dirty="0" sz="2400" spc="-1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006FC0"/>
                </a:solidFill>
                <a:latin typeface="Arial"/>
                <a:cs typeface="Arial"/>
              </a:rPr>
              <a:t>Preventivo</a:t>
            </a:r>
            <a:r>
              <a:rPr dirty="0" sz="2400" spc="3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dirty="0" sz="2400" spc="-10" b="1">
                <a:solidFill>
                  <a:srgbClr val="006FC0"/>
                </a:solidFill>
                <a:latin typeface="Arial"/>
                <a:cs typeface="Arial"/>
              </a:rPr>
              <a:t>officina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808869" y="1853183"/>
            <a:ext cx="6795770" cy="4125595"/>
            <a:chOff x="1808869" y="1853183"/>
            <a:chExt cx="6795770" cy="412559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18013" y="1862327"/>
              <a:ext cx="6777228" cy="410717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808869" y="1853183"/>
              <a:ext cx="6795770" cy="4125595"/>
            </a:xfrm>
            <a:custGeom>
              <a:avLst/>
              <a:gdLst/>
              <a:ahLst/>
              <a:cxnLst/>
              <a:rect l="l" t="t" r="r" b="b"/>
              <a:pathLst>
                <a:path w="6795770" h="4125595">
                  <a:moveTo>
                    <a:pt x="6795513" y="4123944"/>
                  </a:moveTo>
                  <a:lnTo>
                    <a:pt x="6795513" y="1524"/>
                  </a:lnTo>
                  <a:lnTo>
                    <a:pt x="6793989" y="0"/>
                  </a:lnTo>
                  <a:lnTo>
                    <a:pt x="1524" y="0"/>
                  </a:lnTo>
                  <a:lnTo>
                    <a:pt x="0" y="1524"/>
                  </a:lnTo>
                  <a:lnTo>
                    <a:pt x="0" y="4123944"/>
                  </a:lnTo>
                  <a:lnTo>
                    <a:pt x="1524" y="4125468"/>
                  </a:lnTo>
                  <a:lnTo>
                    <a:pt x="4572" y="4125468"/>
                  </a:lnTo>
                  <a:lnTo>
                    <a:pt x="4572" y="9144"/>
                  </a:lnTo>
                  <a:lnTo>
                    <a:pt x="9144" y="4572"/>
                  </a:lnTo>
                  <a:lnTo>
                    <a:pt x="9144" y="9144"/>
                  </a:lnTo>
                  <a:lnTo>
                    <a:pt x="6786369" y="9144"/>
                  </a:lnTo>
                  <a:lnTo>
                    <a:pt x="6786369" y="4572"/>
                  </a:lnTo>
                  <a:lnTo>
                    <a:pt x="6790941" y="9144"/>
                  </a:lnTo>
                  <a:lnTo>
                    <a:pt x="6790941" y="4125468"/>
                  </a:lnTo>
                  <a:lnTo>
                    <a:pt x="6793989" y="4125468"/>
                  </a:lnTo>
                  <a:lnTo>
                    <a:pt x="6795513" y="4123944"/>
                  </a:lnTo>
                  <a:close/>
                </a:path>
                <a:path w="6795770" h="4125595">
                  <a:moveTo>
                    <a:pt x="9144" y="9144"/>
                  </a:moveTo>
                  <a:lnTo>
                    <a:pt x="9144" y="4572"/>
                  </a:lnTo>
                  <a:lnTo>
                    <a:pt x="4572" y="9144"/>
                  </a:lnTo>
                  <a:lnTo>
                    <a:pt x="9144" y="9144"/>
                  </a:lnTo>
                  <a:close/>
                </a:path>
                <a:path w="6795770" h="4125595">
                  <a:moveTo>
                    <a:pt x="9144" y="4116324"/>
                  </a:moveTo>
                  <a:lnTo>
                    <a:pt x="9144" y="9144"/>
                  </a:lnTo>
                  <a:lnTo>
                    <a:pt x="4572" y="9144"/>
                  </a:lnTo>
                  <a:lnTo>
                    <a:pt x="4572" y="4116324"/>
                  </a:lnTo>
                  <a:lnTo>
                    <a:pt x="9144" y="4116324"/>
                  </a:lnTo>
                  <a:close/>
                </a:path>
                <a:path w="6795770" h="4125595">
                  <a:moveTo>
                    <a:pt x="6790941" y="4116324"/>
                  </a:moveTo>
                  <a:lnTo>
                    <a:pt x="4572" y="4116324"/>
                  </a:lnTo>
                  <a:lnTo>
                    <a:pt x="9144" y="4120896"/>
                  </a:lnTo>
                  <a:lnTo>
                    <a:pt x="9144" y="4125468"/>
                  </a:lnTo>
                  <a:lnTo>
                    <a:pt x="6786369" y="4125468"/>
                  </a:lnTo>
                  <a:lnTo>
                    <a:pt x="6786369" y="4120896"/>
                  </a:lnTo>
                  <a:lnTo>
                    <a:pt x="6790941" y="4116324"/>
                  </a:lnTo>
                  <a:close/>
                </a:path>
                <a:path w="6795770" h="4125595">
                  <a:moveTo>
                    <a:pt x="9144" y="4125468"/>
                  </a:moveTo>
                  <a:lnTo>
                    <a:pt x="9144" y="4120896"/>
                  </a:lnTo>
                  <a:lnTo>
                    <a:pt x="4572" y="4116324"/>
                  </a:lnTo>
                  <a:lnTo>
                    <a:pt x="4572" y="4125468"/>
                  </a:lnTo>
                  <a:lnTo>
                    <a:pt x="9144" y="4125468"/>
                  </a:lnTo>
                  <a:close/>
                </a:path>
                <a:path w="6795770" h="4125595">
                  <a:moveTo>
                    <a:pt x="6790941" y="9144"/>
                  </a:moveTo>
                  <a:lnTo>
                    <a:pt x="6786369" y="4572"/>
                  </a:lnTo>
                  <a:lnTo>
                    <a:pt x="6786369" y="9144"/>
                  </a:lnTo>
                  <a:lnTo>
                    <a:pt x="6790941" y="9144"/>
                  </a:lnTo>
                  <a:close/>
                </a:path>
                <a:path w="6795770" h="4125595">
                  <a:moveTo>
                    <a:pt x="6790941" y="4116324"/>
                  </a:moveTo>
                  <a:lnTo>
                    <a:pt x="6790941" y="9144"/>
                  </a:lnTo>
                  <a:lnTo>
                    <a:pt x="6786369" y="9144"/>
                  </a:lnTo>
                  <a:lnTo>
                    <a:pt x="6786369" y="4116324"/>
                  </a:lnTo>
                  <a:lnTo>
                    <a:pt x="6790941" y="4116324"/>
                  </a:lnTo>
                  <a:close/>
                </a:path>
                <a:path w="6795770" h="4125595">
                  <a:moveTo>
                    <a:pt x="6790941" y="4125468"/>
                  </a:moveTo>
                  <a:lnTo>
                    <a:pt x="6790941" y="4116324"/>
                  </a:lnTo>
                  <a:lnTo>
                    <a:pt x="6786369" y="4120896"/>
                  </a:lnTo>
                  <a:lnTo>
                    <a:pt x="6786369" y="4125468"/>
                  </a:lnTo>
                  <a:lnTo>
                    <a:pt x="6790941" y="4125468"/>
                  </a:lnTo>
                  <a:close/>
                </a:path>
              </a:pathLst>
            </a:custGeom>
            <a:solidFill>
              <a:srgbClr val="004D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509133" y="5181612"/>
              <a:ext cx="2131060" cy="119380"/>
            </a:xfrm>
            <a:custGeom>
              <a:avLst/>
              <a:gdLst/>
              <a:ahLst/>
              <a:cxnLst/>
              <a:rect l="l" t="t" r="r" b="b"/>
              <a:pathLst>
                <a:path w="2131059" h="119379">
                  <a:moveTo>
                    <a:pt x="396240" y="6096"/>
                  </a:moveTo>
                  <a:lnTo>
                    <a:pt x="390144" y="0"/>
                  </a:lnTo>
                  <a:lnTo>
                    <a:pt x="4572" y="0"/>
                  </a:lnTo>
                  <a:lnTo>
                    <a:pt x="0" y="6096"/>
                  </a:lnTo>
                  <a:lnTo>
                    <a:pt x="0" y="114300"/>
                  </a:lnTo>
                  <a:lnTo>
                    <a:pt x="4572" y="118872"/>
                  </a:lnTo>
                  <a:lnTo>
                    <a:pt x="12192" y="118872"/>
                  </a:lnTo>
                  <a:lnTo>
                    <a:pt x="24384" y="118872"/>
                  </a:lnTo>
                  <a:lnTo>
                    <a:pt x="370332" y="118872"/>
                  </a:lnTo>
                  <a:lnTo>
                    <a:pt x="384048" y="118872"/>
                  </a:lnTo>
                  <a:lnTo>
                    <a:pt x="390144" y="118872"/>
                  </a:lnTo>
                  <a:lnTo>
                    <a:pt x="396240" y="114300"/>
                  </a:lnTo>
                  <a:lnTo>
                    <a:pt x="396240" y="6096"/>
                  </a:lnTo>
                  <a:close/>
                </a:path>
                <a:path w="2131059" h="119379">
                  <a:moveTo>
                    <a:pt x="2130552" y="6096"/>
                  </a:moveTo>
                  <a:lnTo>
                    <a:pt x="2124456" y="0"/>
                  </a:lnTo>
                  <a:lnTo>
                    <a:pt x="1740408" y="0"/>
                  </a:lnTo>
                  <a:lnTo>
                    <a:pt x="1734312" y="6096"/>
                  </a:lnTo>
                  <a:lnTo>
                    <a:pt x="1734312" y="114300"/>
                  </a:lnTo>
                  <a:lnTo>
                    <a:pt x="1740408" y="118872"/>
                  </a:lnTo>
                  <a:lnTo>
                    <a:pt x="1748028" y="118872"/>
                  </a:lnTo>
                  <a:lnTo>
                    <a:pt x="1760220" y="118872"/>
                  </a:lnTo>
                  <a:lnTo>
                    <a:pt x="2104644" y="118872"/>
                  </a:lnTo>
                  <a:lnTo>
                    <a:pt x="2116836" y="118872"/>
                  </a:lnTo>
                  <a:lnTo>
                    <a:pt x="2124456" y="118872"/>
                  </a:lnTo>
                  <a:lnTo>
                    <a:pt x="2130552" y="114300"/>
                  </a:lnTo>
                  <a:lnTo>
                    <a:pt x="2130552" y="6096"/>
                  </a:lnTo>
                  <a:close/>
                </a:path>
              </a:pathLst>
            </a:custGeom>
            <a:solidFill>
              <a:srgbClr val="0098CC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/>
              <a:t>Collaudo</a:t>
            </a:r>
            <a:r>
              <a:rPr dirty="0" spc="10">
                <a:latin typeface="Times New Roman"/>
                <a:cs typeface="Times New Roman"/>
              </a:rPr>
              <a:t> </a:t>
            </a:r>
            <a:r>
              <a:rPr dirty="0"/>
              <a:t>del</a:t>
            </a:r>
            <a:r>
              <a:rPr dirty="0" spc="15">
                <a:latin typeface="Times New Roman"/>
                <a:cs typeface="Times New Roman"/>
              </a:rPr>
              <a:t> </a:t>
            </a:r>
            <a:r>
              <a:rPr dirty="0"/>
              <a:t>prototipo</a:t>
            </a:r>
            <a:r>
              <a:rPr dirty="0" spc="10">
                <a:latin typeface="Times New Roman"/>
                <a:cs typeface="Times New Roman"/>
              </a:rPr>
              <a:t> </a:t>
            </a:r>
            <a:r>
              <a:rPr dirty="0"/>
              <a:t>del</a:t>
            </a:r>
            <a:r>
              <a:rPr dirty="0" spc="15">
                <a:latin typeface="Times New Roman"/>
                <a:cs typeface="Times New Roman"/>
              </a:rPr>
              <a:t> </a:t>
            </a:r>
            <a:r>
              <a:rPr dirty="0" spc="-25"/>
              <a:t>«FITO-</a:t>
            </a:r>
            <a:r>
              <a:rPr dirty="0" spc="-10"/>
              <a:t>STAND»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099"/>
              </a:buClr>
              <a:buFont typeface="Wingdings"/>
              <a:buChar char=""/>
            </a:pPr>
            <a:endParaRPr sz="2250"/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dirty="0"/>
              <a:t>Esperimenti</a:t>
            </a:r>
            <a:r>
              <a:rPr dirty="0" spc="5">
                <a:latin typeface="Times New Roman"/>
                <a:cs typeface="Times New Roman"/>
              </a:rPr>
              <a:t> </a:t>
            </a:r>
            <a:r>
              <a:rPr dirty="0"/>
              <a:t>in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collaborazione</a:t>
            </a:r>
            <a:r>
              <a:rPr dirty="0" spc="-15">
                <a:latin typeface="Times New Roman"/>
                <a:cs typeface="Times New Roman"/>
              </a:rPr>
              <a:t> </a:t>
            </a:r>
            <a:r>
              <a:rPr dirty="0"/>
              <a:t>con</a:t>
            </a:r>
            <a:r>
              <a:rPr dirty="0" spc="-5">
                <a:latin typeface="Times New Roman"/>
                <a:cs typeface="Times New Roman"/>
              </a:rPr>
              <a:t> </a:t>
            </a:r>
            <a:r>
              <a:rPr dirty="0"/>
              <a:t>le</a:t>
            </a:r>
            <a:r>
              <a:rPr dirty="0" spc="-125">
                <a:latin typeface="Times New Roman"/>
                <a:cs typeface="Times New Roman"/>
              </a:rPr>
              <a:t> </a:t>
            </a:r>
            <a:r>
              <a:rPr dirty="0" spc="-10"/>
              <a:t>Aziende</a:t>
            </a: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000099"/>
              </a:buClr>
              <a:buFont typeface="Wingdings"/>
              <a:buChar char=""/>
            </a:pPr>
            <a:endParaRPr sz="2250"/>
          </a:p>
          <a:p>
            <a:pPr marL="355600" indent="-342900">
              <a:lnSpc>
                <a:spcPct val="100000"/>
              </a:lnSpc>
              <a:buFont typeface="Wingdings"/>
              <a:buChar char=""/>
              <a:tabLst>
                <a:tab pos="355600" algn="l"/>
              </a:tabLst>
            </a:pPr>
            <a:r>
              <a:rPr dirty="0"/>
              <a:t>Misure</a:t>
            </a:r>
            <a:r>
              <a:rPr dirty="0" spc="5">
                <a:latin typeface="Times New Roman"/>
                <a:cs typeface="Times New Roman"/>
              </a:rPr>
              <a:t> </a:t>
            </a:r>
            <a:r>
              <a:rPr dirty="0"/>
              <a:t>ed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analisi</a:t>
            </a:r>
            <a:r>
              <a:rPr dirty="0" spc="-15">
                <a:latin typeface="Times New Roman"/>
                <a:cs typeface="Times New Roman"/>
              </a:rPr>
              <a:t> </a:t>
            </a:r>
            <a:r>
              <a:rPr dirty="0"/>
              <a:t>delle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/>
              <a:t>prove</a:t>
            </a:r>
            <a:r>
              <a:rPr dirty="0" spc="10">
                <a:latin typeface="Times New Roman"/>
                <a:cs typeface="Times New Roman"/>
              </a:rPr>
              <a:t> </a:t>
            </a:r>
            <a:r>
              <a:rPr dirty="0"/>
              <a:t>sperimentali</a:t>
            </a:r>
            <a:r>
              <a:rPr dirty="0" spc="5">
                <a:latin typeface="Times New Roman"/>
                <a:cs typeface="Times New Roman"/>
              </a:rPr>
              <a:t> </a:t>
            </a:r>
            <a:r>
              <a:rPr dirty="0"/>
              <a:t>(Metodo</a:t>
            </a:r>
            <a:r>
              <a:rPr dirty="0" spc="15">
                <a:latin typeface="Times New Roman"/>
                <a:cs typeface="Times New Roman"/>
              </a:rPr>
              <a:t> </a:t>
            </a:r>
            <a:r>
              <a:rPr dirty="0" spc="-10"/>
              <a:t>M.T.M.)</a:t>
            </a: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0099"/>
              </a:buClr>
              <a:buFont typeface="Wingdings"/>
              <a:buChar char=""/>
            </a:pPr>
            <a:endParaRPr sz="2250"/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55600" algn="l"/>
              </a:tabLst>
            </a:pPr>
            <a:r>
              <a:rPr dirty="0"/>
              <a:t>Pubblicazione</a:t>
            </a:r>
            <a:r>
              <a:rPr dirty="0" spc="-25">
                <a:latin typeface="Times New Roman"/>
                <a:cs typeface="Times New Roman"/>
              </a:rPr>
              <a:t> </a:t>
            </a:r>
            <a:r>
              <a:rPr dirty="0"/>
              <a:t>e</a:t>
            </a:r>
            <a:r>
              <a:rPr dirty="0" spc="-15">
                <a:latin typeface="Times New Roman"/>
                <a:cs typeface="Times New Roman"/>
              </a:rPr>
              <a:t> </a:t>
            </a:r>
            <a:r>
              <a:rPr dirty="0"/>
              <a:t>presentazione</a:t>
            </a:r>
            <a:r>
              <a:rPr dirty="0" spc="-20">
                <a:latin typeface="Times New Roman"/>
                <a:cs typeface="Times New Roman"/>
              </a:rPr>
              <a:t> </a:t>
            </a:r>
            <a:r>
              <a:rPr dirty="0"/>
              <a:t>dei</a:t>
            </a:r>
            <a:r>
              <a:rPr dirty="0" spc="-10">
                <a:latin typeface="Times New Roman"/>
                <a:cs typeface="Times New Roman"/>
              </a:rPr>
              <a:t> </a:t>
            </a:r>
            <a:r>
              <a:rPr dirty="0" spc="-10"/>
              <a:t>risultati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6462" rIns="0" bIns="0" rtlCol="0" vert="horz">
            <a:spAutoFit/>
          </a:bodyPr>
          <a:lstStyle/>
          <a:p>
            <a:pPr marL="649605">
              <a:lnSpc>
                <a:spcPct val="100000"/>
              </a:lnSpc>
              <a:spcBef>
                <a:spcPts val="95"/>
              </a:spcBef>
            </a:pPr>
            <a:r>
              <a:rPr dirty="0"/>
              <a:t>Sviluppi</a:t>
            </a:r>
            <a:r>
              <a:rPr dirty="0" spc="-30">
                <a:latin typeface="Times New Roman"/>
                <a:cs typeface="Times New Roman"/>
              </a:rPr>
              <a:t> </a:t>
            </a:r>
            <a:r>
              <a:rPr dirty="0"/>
              <a:t>della</a:t>
            </a:r>
            <a:r>
              <a:rPr dirty="0" spc="-30">
                <a:latin typeface="Times New Roman"/>
                <a:cs typeface="Times New Roman"/>
              </a:rPr>
              <a:t> </a:t>
            </a:r>
            <a:r>
              <a:rPr dirty="0" spc="-10"/>
              <a:t>ricerca: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64458" y="457200"/>
            <a:ext cx="3048000" cy="276301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92062" y="6400800"/>
            <a:ext cx="826007" cy="80619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612014" y="3541776"/>
            <a:ext cx="5253355" cy="2299970"/>
            <a:chOff x="2612014" y="3541776"/>
            <a:chExt cx="5253355" cy="229997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21161" y="3552444"/>
              <a:ext cx="5233415" cy="227837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612014" y="3541776"/>
              <a:ext cx="5253355" cy="2299970"/>
            </a:xfrm>
            <a:custGeom>
              <a:avLst/>
              <a:gdLst/>
              <a:ahLst/>
              <a:cxnLst/>
              <a:rect l="l" t="t" r="r" b="b"/>
              <a:pathLst>
                <a:path w="5253355" h="2299970">
                  <a:moveTo>
                    <a:pt x="5253228" y="2299716"/>
                  </a:moveTo>
                  <a:lnTo>
                    <a:pt x="5253228" y="0"/>
                  </a:lnTo>
                  <a:lnTo>
                    <a:pt x="0" y="0"/>
                  </a:lnTo>
                  <a:lnTo>
                    <a:pt x="0" y="2299716"/>
                  </a:lnTo>
                  <a:lnTo>
                    <a:pt x="4575" y="2299716"/>
                  </a:lnTo>
                  <a:lnTo>
                    <a:pt x="4575" y="10668"/>
                  </a:lnTo>
                  <a:lnTo>
                    <a:pt x="9147" y="4572"/>
                  </a:lnTo>
                  <a:lnTo>
                    <a:pt x="9147" y="10668"/>
                  </a:lnTo>
                  <a:lnTo>
                    <a:pt x="5242560" y="10668"/>
                  </a:lnTo>
                  <a:lnTo>
                    <a:pt x="5242560" y="4572"/>
                  </a:lnTo>
                  <a:lnTo>
                    <a:pt x="5247132" y="10668"/>
                  </a:lnTo>
                  <a:lnTo>
                    <a:pt x="5247132" y="2299716"/>
                  </a:lnTo>
                  <a:lnTo>
                    <a:pt x="5253228" y="2299716"/>
                  </a:lnTo>
                  <a:close/>
                </a:path>
                <a:path w="5253355" h="2299970">
                  <a:moveTo>
                    <a:pt x="9147" y="10668"/>
                  </a:moveTo>
                  <a:lnTo>
                    <a:pt x="9147" y="4572"/>
                  </a:lnTo>
                  <a:lnTo>
                    <a:pt x="4575" y="10668"/>
                  </a:lnTo>
                  <a:lnTo>
                    <a:pt x="9147" y="10668"/>
                  </a:lnTo>
                  <a:close/>
                </a:path>
                <a:path w="5253355" h="2299970">
                  <a:moveTo>
                    <a:pt x="9147" y="2289048"/>
                  </a:moveTo>
                  <a:lnTo>
                    <a:pt x="9147" y="10668"/>
                  </a:lnTo>
                  <a:lnTo>
                    <a:pt x="4575" y="10668"/>
                  </a:lnTo>
                  <a:lnTo>
                    <a:pt x="4575" y="2289048"/>
                  </a:lnTo>
                  <a:lnTo>
                    <a:pt x="9147" y="2289048"/>
                  </a:lnTo>
                  <a:close/>
                </a:path>
                <a:path w="5253355" h="2299970">
                  <a:moveTo>
                    <a:pt x="5247132" y="2289048"/>
                  </a:moveTo>
                  <a:lnTo>
                    <a:pt x="4575" y="2289048"/>
                  </a:lnTo>
                  <a:lnTo>
                    <a:pt x="9147" y="2293620"/>
                  </a:lnTo>
                  <a:lnTo>
                    <a:pt x="9147" y="2299716"/>
                  </a:lnTo>
                  <a:lnTo>
                    <a:pt x="5242560" y="2299716"/>
                  </a:lnTo>
                  <a:lnTo>
                    <a:pt x="5242560" y="2293620"/>
                  </a:lnTo>
                  <a:lnTo>
                    <a:pt x="5247132" y="2289048"/>
                  </a:lnTo>
                  <a:close/>
                </a:path>
                <a:path w="5253355" h="2299970">
                  <a:moveTo>
                    <a:pt x="9147" y="2299716"/>
                  </a:moveTo>
                  <a:lnTo>
                    <a:pt x="9147" y="2293620"/>
                  </a:lnTo>
                  <a:lnTo>
                    <a:pt x="4575" y="2289048"/>
                  </a:lnTo>
                  <a:lnTo>
                    <a:pt x="4575" y="2299716"/>
                  </a:lnTo>
                  <a:lnTo>
                    <a:pt x="9147" y="2299716"/>
                  </a:lnTo>
                  <a:close/>
                </a:path>
                <a:path w="5253355" h="2299970">
                  <a:moveTo>
                    <a:pt x="5247132" y="10668"/>
                  </a:moveTo>
                  <a:lnTo>
                    <a:pt x="5242560" y="4572"/>
                  </a:lnTo>
                  <a:lnTo>
                    <a:pt x="5242560" y="10668"/>
                  </a:lnTo>
                  <a:lnTo>
                    <a:pt x="5247132" y="10668"/>
                  </a:lnTo>
                  <a:close/>
                </a:path>
                <a:path w="5253355" h="2299970">
                  <a:moveTo>
                    <a:pt x="5247132" y="2289048"/>
                  </a:moveTo>
                  <a:lnTo>
                    <a:pt x="5247132" y="10668"/>
                  </a:lnTo>
                  <a:lnTo>
                    <a:pt x="5242560" y="10668"/>
                  </a:lnTo>
                  <a:lnTo>
                    <a:pt x="5242560" y="2289048"/>
                  </a:lnTo>
                  <a:lnTo>
                    <a:pt x="5247132" y="2289048"/>
                  </a:lnTo>
                  <a:close/>
                </a:path>
                <a:path w="5253355" h="2299970">
                  <a:moveTo>
                    <a:pt x="5247132" y="2299716"/>
                  </a:moveTo>
                  <a:lnTo>
                    <a:pt x="5247132" y="2289048"/>
                  </a:lnTo>
                  <a:lnTo>
                    <a:pt x="5242560" y="2293620"/>
                  </a:lnTo>
                  <a:lnTo>
                    <a:pt x="5242560" y="2299716"/>
                  </a:lnTo>
                  <a:lnTo>
                    <a:pt x="5247132" y="22997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4193428" y="6090924"/>
            <a:ext cx="20859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4C65"/>
                </a:solidFill>
                <a:latin typeface="Mistral"/>
                <a:cs typeface="Mistral"/>
              </a:rPr>
              <a:t>Prof.</a:t>
            </a:r>
            <a:r>
              <a:rPr dirty="0" sz="1800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C65"/>
                </a:solidFill>
                <a:latin typeface="Mistral"/>
                <a:cs typeface="Mistral"/>
              </a:rPr>
              <a:t>Ing.</a:t>
            </a:r>
            <a:r>
              <a:rPr dirty="0" sz="1800" spc="-20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4C65"/>
                </a:solidFill>
                <a:latin typeface="Mistral"/>
                <a:cs typeface="Mistral"/>
              </a:rPr>
              <a:t>Antonio</a:t>
            </a:r>
            <a:r>
              <a:rPr dirty="0" sz="1800" spc="-15">
                <a:solidFill>
                  <a:srgbClr val="004C65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004C65"/>
                </a:solidFill>
                <a:latin typeface="Mistral"/>
                <a:cs typeface="Mistral"/>
              </a:rPr>
              <a:t>PRATELLI</a:t>
            </a:r>
            <a:endParaRPr sz="1800">
              <a:latin typeface="Mistral"/>
              <a:cs typeface="Mistr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3270382" y="548640"/>
            <a:ext cx="3935095" cy="1426845"/>
            <a:chOff x="3270382" y="548640"/>
            <a:chExt cx="3935095" cy="1426845"/>
          </a:xfrm>
        </p:grpSpPr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2574" y="560831"/>
              <a:ext cx="3910584" cy="1402080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3270382" y="548640"/>
              <a:ext cx="3935095" cy="1426845"/>
            </a:xfrm>
            <a:custGeom>
              <a:avLst/>
              <a:gdLst/>
              <a:ahLst/>
              <a:cxnLst/>
              <a:rect l="l" t="t" r="r" b="b"/>
              <a:pathLst>
                <a:path w="3935095" h="1426845">
                  <a:moveTo>
                    <a:pt x="3934968" y="1426464"/>
                  </a:moveTo>
                  <a:lnTo>
                    <a:pt x="3934968" y="0"/>
                  </a:lnTo>
                  <a:lnTo>
                    <a:pt x="0" y="0"/>
                  </a:lnTo>
                  <a:lnTo>
                    <a:pt x="0" y="1426464"/>
                  </a:lnTo>
                  <a:lnTo>
                    <a:pt x="6096" y="1426464"/>
                  </a:lnTo>
                  <a:lnTo>
                    <a:pt x="6096" y="12192"/>
                  </a:lnTo>
                  <a:lnTo>
                    <a:pt x="12192" y="6096"/>
                  </a:lnTo>
                  <a:lnTo>
                    <a:pt x="12192" y="12192"/>
                  </a:lnTo>
                  <a:lnTo>
                    <a:pt x="3922776" y="12192"/>
                  </a:lnTo>
                  <a:lnTo>
                    <a:pt x="3922776" y="6096"/>
                  </a:lnTo>
                  <a:lnTo>
                    <a:pt x="3928872" y="12192"/>
                  </a:lnTo>
                  <a:lnTo>
                    <a:pt x="3928872" y="1426464"/>
                  </a:lnTo>
                  <a:lnTo>
                    <a:pt x="3934968" y="1426464"/>
                  </a:lnTo>
                  <a:close/>
                </a:path>
                <a:path w="3935095" h="1426845">
                  <a:moveTo>
                    <a:pt x="12192" y="12192"/>
                  </a:moveTo>
                  <a:lnTo>
                    <a:pt x="12192" y="6096"/>
                  </a:lnTo>
                  <a:lnTo>
                    <a:pt x="6096" y="12192"/>
                  </a:lnTo>
                  <a:lnTo>
                    <a:pt x="12192" y="12192"/>
                  </a:lnTo>
                  <a:close/>
                </a:path>
                <a:path w="3935095" h="1426845">
                  <a:moveTo>
                    <a:pt x="12192" y="1414272"/>
                  </a:moveTo>
                  <a:lnTo>
                    <a:pt x="12192" y="12192"/>
                  </a:lnTo>
                  <a:lnTo>
                    <a:pt x="6096" y="12192"/>
                  </a:lnTo>
                  <a:lnTo>
                    <a:pt x="6096" y="1414272"/>
                  </a:lnTo>
                  <a:lnTo>
                    <a:pt x="12192" y="1414272"/>
                  </a:lnTo>
                  <a:close/>
                </a:path>
                <a:path w="3935095" h="1426845">
                  <a:moveTo>
                    <a:pt x="3928872" y="1414272"/>
                  </a:moveTo>
                  <a:lnTo>
                    <a:pt x="6096" y="1414272"/>
                  </a:lnTo>
                  <a:lnTo>
                    <a:pt x="12192" y="1420368"/>
                  </a:lnTo>
                  <a:lnTo>
                    <a:pt x="12192" y="1426464"/>
                  </a:lnTo>
                  <a:lnTo>
                    <a:pt x="3922776" y="1426464"/>
                  </a:lnTo>
                  <a:lnTo>
                    <a:pt x="3922776" y="1420368"/>
                  </a:lnTo>
                  <a:lnTo>
                    <a:pt x="3928872" y="1414272"/>
                  </a:lnTo>
                  <a:close/>
                </a:path>
                <a:path w="3935095" h="1426845">
                  <a:moveTo>
                    <a:pt x="12192" y="1426464"/>
                  </a:moveTo>
                  <a:lnTo>
                    <a:pt x="12192" y="1420368"/>
                  </a:lnTo>
                  <a:lnTo>
                    <a:pt x="6096" y="1414272"/>
                  </a:lnTo>
                  <a:lnTo>
                    <a:pt x="6096" y="1426464"/>
                  </a:lnTo>
                  <a:lnTo>
                    <a:pt x="12192" y="1426464"/>
                  </a:lnTo>
                  <a:close/>
                </a:path>
                <a:path w="3935095" h="1426845">
                  <a:moveTo>
                    <a:pt x="3928872" y="12192"/>
                  </a:moveTo>
                  <a:lnTo>
                    <a:pt x="3922776" y="6096"/>
                  </a:lnTo>
                  <a:lnTo>
                    <a:pt x="3922776" y="12192"/>
                  </a:lnTo>
                  <a:lnTo>
                    <a:pt x="3928872" y="12192"/>
                  </a:lnTo>
                  <a:close/>
                </a:path>
                <a:path w="3935095" h="1426845">
                  <a:moveTo>
                    <a:pt x="3928872" y="1414272"/>
                  </a:moveTo>
                  <a:lnTo>
                    <a:pt x="3928872" y="12192"/>
                  </a:lnTo>
                  <a:lnTo>
                    <a:pt x="3922776" y="12192"/>
                  </a:lnTo>
                  <a:lnTo>
                    <a:pt x="3922776" y="1414272"/>
                  </a:lnTo>
                  <a:lnTo>
                    <a:pt x="3928872" y="1414272"/>
                  </a:lnTo>
                  <a:close/>
                </a:path>
                <a:path w="3935095" h="1426845">
                  <a:moveTo>
                    <a:pt x="3928872" y="1426464"/>
                  </a:moveTo>
                  <a:lnTo>
                    <a:pt x="3928872" y="1414272"/>
                  </a:lnTo>
                  <a:lnTo>
                    <a:pt x="3922776" y="1420368"/>
                  </a:lnTo>
                  <a:lnTo>
                    <a:pt x="3922776" y="1426464"/>
                  </a:lnTo>
                  <a:lnTo>
                    <a:pt x="3928872" y="1426464"/>
                  </a:lnTo>
                  <a:close/>
                </a:path>
              </a:pathLst>
            </a:custGeom>
            <a:solidFill>
              <a:srgbClr val="0098CC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0169" y="348996"/>
            <a:ext cx="826008" cy="80771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3196732" y="2500377"/>
            <a:ext cx="40811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7F0000"/>
                </a:solidFill>
                <a:latin typeface="Mistral"/>
                <a:cs typeface="Mistral"/>
              </a:rPr>
              <a:t>Grazie</a:t>
            </a:r>
            <a:r>
              <a:rPr dirty="0" sz="4400" spc="-45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dirty="0" sz="4400">
                <a:solidFill>
                  <a:srgbClr val="7F0000"/>
                </a:solidFill>
                <a:latin typeface="Mistral"/>
                <a:cs typeface="Mistral"/>
              </a:rPr>
              <a:t>per</a:t>
            </a:r>
            <a:r>
              <a:rPr dirty="0" sz="4400" spc="-1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dirty="0" sz="4400" spc="-10">
                <a:solidFill>
                  <a:srgbClr val="7F0000"/>
                </a:solidFill>
                <a:latin typeface="Mistral"/>
                <a:cs typeface="Mistral"/>
              </a:rPr>
              <a:t>l’attenzione</a:t>
            </a:r>
            <a:endParaRPr sz="4400">
              <a:latin typeface="Mistral"/>
              <a:cs typeface="Mistr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424318" y="1020572"/>
            <a:ext cx="7987030" cy="40868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R="205740">
              <a:lnSpc>
                <a:spcPct val="100000"/>
              </a:lnSpc>
              <a:spcBef>
                <a:spcPts val="95"/>
              </a:spcBef>
            </a:pPr>
            <a:r>
              <a:rPr dirty="0" sz="2800">
                <a:solidFill>
                  <a:srgbClr val="006500"/>
                </a:solidFill>
                <a:latin typeface="Century Gothic"/>
                <a:cs typeface="Century Gothic"/>
              </a:rPr>
              <a:t>IL</a:t>
            </a:r>
            <a:r>
              <a:rPr dirty="0" sz="2800" spc="20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6500"/>
                </a:solidFill>
                <a:latin typeface="Century Gothic"/>
                <a:cs typeface="Century Gothic"/>
              </a:rPr>
              <a:t>CONCETTO</a:t>
            </a:r>
            <a:r>
              <a:rPr dirty="0" sz="2800" spc="35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6500"/>
                </a:solidFill>
                <a:latin typeface="Century Gothic"/>
                <a:cs typeface="Century Gothic"/>
              </a:rPr>
              <a:t>DI</a:t>
            </a:r>
            <a:r>
              <a:rPr dirty="0" sz="2800" spc="25">
                <a:solidFill>
                  <a:srgbClr val="006500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006500"/>
                </a:solidFill>
                <a:latin typeface="Century Gothic"/>
                <a:cs typeface="Century Gothic"/>
              </a:rPr>
              <a:t>LOGISTICA</a:t>
            </a:r>
            <a:endParaRPr sz="28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65"/>
              </a:spcBef>
            </a:pPr>
            <a:endParaRPr sz="1900">
              <a:latin typeface="Century Gothic"/>
              <a:cs typeface="Century Gothic"/>
            </a:endParaRPr>
          </a:p>
          <a:p>
            <a:pPr algn="just" marL="12700" marR="149860">
              <a:lnSpc>
                <a:spcPct val="100000"/>
              </a:lnSpc>
            </a:pP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“Logistica”</a:t>
            </a:r>
            <a:r>
              <a:rPr dirty="0" sz="2800" spc="550">
                <a:solidFill>
                  <a:srgbClr val="000065"/>
                </a:solidFill>
                <a:latin typeface="Times New Roman"/>
                <a:cs typeface="Times New Roman"/>
              </a:rPr>
              <a:t> 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deriva</a:t>
            </a:r>
            <a:r>
              <a:rPr dirty="0" sz="2800" spc="555">
                <a:solidFill>
                  <a:srgbClr val="000065"/>
                </a:solidFill>
                <a:latin typeface="Times New Roman"/>
                <a:cs typeface="Times New Roman"/>
              </a:rPr>
              <a:t> 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dal</a:t>
            </a:r>
            <a:r>
              <a:rPr dirty="0" sz="2800" spc="550">
                <a:solidFill>
                  <a:srgbClr val="000065"/>
                </a:solidFill>
                <a:latin typeface="Times New Roman"/>
                <a:cs typeface="Times New Roman"/>
              </a:rPr>
              <a:t> 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Greco</a:t>
            </a:r>
            <a:r>
              <a:rPr dirty="0" sz="2800" spc="555">
                <a:solidFill>
                  <a:srgbClr val="000065"/>
                </a:solidFill>
                <a:latin typeface="Times New Roman"/>
                <a:cs typeface="Times New Roman"/>
              </a:rPr>
              <a:t>  </a:t>
            </a:r>
            <a:r>
              <a:rPr dirty="0" sz="2800" b="1" i="1">
                <a:solidFill>
                  <a:srgbClr val="FF0000"/>
                </a:solidFill>
                <a:latin typeface="Arial"/>
                <a:cs typeface="Arial"/>
              </a:rPr>
              <a:t>logistike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,</a:t>
            </a:r>
            <a:r>
              <a:rPr dirty="0" sz="2800" spc="555">
                <a:solidFill>
                  <a:srgbClr val="000065"/>
                </a:solidFill>
                <a:latin typeface="Times New Roman"/>
                <a:cs typeface="Times New Roman"/>
              </a:rPr>
              <a:t>  </a:t>
            </a:r>
            <a:r>
              <a:rPr dirty="0" sz="2800" spc="-25">
                <a:solidFill>
                  <a:srgbClr val="000065"/>
                </a:solidFill>
                <a:latin typeface="Arial"/>
                <a:cs typeface="Arial"/>
              </a:rPr>
              <a:t>che</a:t>
            </a:r>
            <a:r>
              <a:rPr dirty="0" sz="2800" spc="-2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significa</a:t>
            </a:r>
            <a:r>
              <a:rPr dirty="0" sz="2800" spc="68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arte</a:t>
            </a:r>
            <a:r>
              <a:rPr dirty="0" sz="2800" spc="68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del</a:t>
            </a:r>
            <a:r>
              <a:rPr dirty="0" sz="2800" spc="69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calcolare,</a:t>
            </a:r>
            <a:r>
              <a:rPr dirty="0" sz="2800" spc="67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o</a:t>
            </a:r>
            <a:r>
              <a:rPr dirty="0" sz="2800" spc="68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dell’ordinare,</a:t>
            </a:r>
            <a:r>
              <a:rPr dirty="0" sz="2800" spc="68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 spc="-25">
                <a:solidFill>
                  <a:srgbClr val="000065"/>
                </a:solidFill>
                <a:latin typeface="Arial"/>
                <a:cs typeface="Arial"/>
              </a:rPr>
              <a:t>con</a:t>
            </a:r>
            <a:r>
              <a:rPr dirty="0" sz="2800" spc="-2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riferimento</a:t>
            </a:r>
            <a:r>
              <a:rPr dirty="0" sz="2800" spc="2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alle</a:t>
            </a:r>
            <a:r>
              <a:rPr dirty="0" sz="2800" spc="2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attività</a:t>
            </a:r>
            <a:r>
              <a:rPr dirty="0" sz="2800" spc="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militari</a:t>
            </a:r>
            <a:r>
              <a:rPr dirty="0" sz="2800" spc="1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o</a:t>
            </a:r>
            <a:r>
              <a:rPr dirty="0" sz="2800" spc="1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000065"/>
                </a:solidFill>
                <a:latin typeface="Arial"/>
                <a:cs typeface="Arial"/>
              </a:rPr>
              <a:t>all’economia.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150">
              <a:latin typeface="Arial"/>
              <a:cs typeface="Arial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Proprio</a:t>
            </a:r>
            <a:r>
              <a:rPr dirty="0" sz="2800" spc="450">
                <a:solidFill>
                  <a:srgbClr val="000065"/>
                </a:solidFill>
                <a:latin typeface="Times New Roman"/>
                <a:cs typeface="Times New Roman"/>
              </a:rPr>
              <a:t> 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in</a:t>
            </a:r>
            <a:r>
              <a:rPr dirty="0" sz="2800" spc="450">
                <a:solidFill>
                  <a:srgbClr val="000065"/>
                </a:solidFill>
                <a:latin typeface="Times New Roman"/>
                <a:cs typeface="Times New Roman"/>
              </a:rPr>
              <a:t> 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riferimento</a:t>
            </a:r>
            <a:r>
              <a:rPr dirty="0" sz="2800" spc="450">
                <a:solidFill>
                  <a:srgbClr val="000065"/>
                </a:solidFill>
                <a:latin typeface="Times New Roman"/>
                <a:cs typeface="Times New Roman"/>
              </a:rPr>
              <a:t> 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ai</a:t>
            </a:r>
            <a:r>
              <a:rPr dirty="0" sz="2800" spc="450">
                <a:solidFill>
                  <a:srgbClr val="000065"/>
                </a:solidFill>
                <a:latin typeface="Times New Roman"/>
                <a:cs typeface="Times New Roman"/>
              </a:rPr>
              <a:t>  </a:t>
            </a:r>
            <a:r>
              <a:rPr dirty="0" u="heavy" sz="2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processi</a:t>
            </a:r>
            <a:r>
              <a:rPr dirty="0" u="heavy" sz="2800" spc="45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heavy" sz="2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logistici</a:t>
            </a:r>
            <a:r>
              <a:rPr dirty="0" u="heavy" sz="2800" spc="44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dirty="0" u="heavy" sz="2800" spc="-2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di</a:t>
            </a:r>
            <a:r>
              <a:rPr dirty="0" sz="2800" spc="-25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dirty="0" u="heavy" sz="2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acquisizione</a:t>
            </a:r>
            <a:r>
              <a:rPr dirty="0" u="heavy" sz="2800" spc="39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e</a:t>
            </a:r>
            <a:r>
              <a:rPr dirty="0" u="heavy" sz="2800" spc="39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distribuzione</a:t>
            </a:r>
            <a:r>
              <a:rPr dirty="0" u="heavy" sz="2800" spc="405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dei</a:t>
            </a:r>
            <a:r>
              <a:rPr dirty="0" u="heavy" sz="2800" spc="39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heavy" sz="280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beni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,</a:t>
            </a:r>
            <a:r>
              <a:rPr dirty="0" sz="2800" spc="409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i</a:t>
            </a:r>
            <a:r>
              <a:rPr dirty="0" sz="2800" spc="39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Sistemi</a:t>
            </a:r>
            <a:r>
              <a:rPr dirty="0" sz="2800" spc="40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 spc="-25">
                <a:solidFill>
                  <a:srgbClr val="000065"/>
                </a:solidFill>
                <a:latin typeface="Arial"/>
                <a:cs typeface="Arial"/>
              </a:rPr>
              <a:t>di</a:t>
            </a:r>
            <a:r>
              <a:rPr dirty="0" sz="2800" spc="-2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Trasporto</a:t>
            </a:r>
            <a:r>
              <a:rPr dirty="0" sz="2800" spc="-1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sono</a:t>
            </a:r>
            <a:r>
              <a:rPr dirty="0" sz="2800" spc="-1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parte</a:t>
            </a:r>
            <a:r>
              <a:rPr dirty="0" sz="2800" spc="-1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fondamentale</a:t>
            </a:r>
            <a:r>
              <a:rPr dirty="0" sz="2800" spc="-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>
                <a:solidFill>
                  <a:srgbClr val="000065"/>
                </a:solidFill>
                <a:latin typeface="Arial"/>
                <a:cs typeface="Arial"/>
              </a:rPr>
              <a:t>della</a:t>
            </a:r>
            <a:r>
              <a:rPr dirty="0" sz="2800" spc="-1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800" spc="-10">
                <a:solidFill>
                  <a:srgbClr val="000065"/>
                </a:solidFill>
                <a:latin typeface="Arial"/>
                <a:cs typeface="Arial"/>
              </a:rPr>
              <a:t>logistica.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2062" y="6400800"/>
            <a:ext cx="826007" cy="8061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LE</a:t>
            </a:r>
            <a:r>
              <a:rPr dirty="0" spc="65">
                <a:latin typeface="Times New Roman"/>
                <a:cs typeface="Times New Roman"/>
              </a:rPr>
              <a:t> </a:t>
            </a:r>
            <a:r>
              <a:rPr dirty="0"/>
              <a:t>SFIDE</a:t>
            </a:r>
            <a:r>
              <a:rPr dirty="0" spc="60">
                <a:latin typeface="Times New Roman"/>
                <a:cs typeface="Times New Roman"/>
              </a:rPr>
              <a:t> </a:t>
            </a:r>
            <a:r>
              <a:rPr dirty="0"/>
              <a:t>DELLA</a:t>
            </a:r>
            <a:r>
              <a:rPr dirty="0" spc="70">
                <a:latin typeface="Times New Roman"/>
                <a:cs typeface="Times New Roman"/>
              </a:rPr>
              <a:t> </a:t>
            </a:r>
            <a:r>
              <a:rPr dirty="0" spc="-10"/>
              <a:t>LOGISTICA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943237" y="1661159"/>
            <a:ext cx="8975090" cy="5546090"/>
            <a:chOff x="943237" y="1661159"/>
            <a:chExt cx="8975090" cy="554609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0981" y="1661159"/>
              <a:ext cx="8385047" cy="5292852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47809" y="3902963"/>
              <a:ext cx="1045844" cy="2490470"/>
            </a:xfrm>
            <a:custGeom>
              <a:avLst/>
              <a:gdLst/>
              <a:ahLst/>
              <a:cxnLst/>
              <a:rect l="l" t="t" r="r" b="b"/>
              <a:pathLst>
                <a:path w="1045844" h="2490470">
                  <a:moveTo>
                    <a:pt x="1045463" y="2296667"/>
                  </a:moveTo>
                  <a:lnTo>
                    <a:pt x="784859" y="1967483"/>
                  </a:lnTo>
                  <a:lnTo>
                    <a:pt x="784859" y="2097023"/>
                  </a:lnTo>
                  <a:lnTo>
                    <a:pt x="756181" y="2080796"/>
                  </a:lnTo>
                  <a:lnTo>
                    <a:pt x="699947" y="2043637"/>
                  </a:lnTo>
                  <a:lnTo>
                    <a:pt x="645279" y="2000383"/>
                  </a:lnTo>
                  <a:lnTo>
                    <a:pt x="592254" y="1951249"/>
                  </a:lnTo>
                  <a:lnTo>
                    <a:pt x="540955" y="1896447"/>
                  </a:lnTo>
                  <a:lnTo>
                    <a:pt x="515977" y="1866987"/>
                  </a:lnTo>
                  <a:lnTo>
                    <a:pt x="491461" y="1836190"/>
                  </a:lnTo>
                  <a:lnTo>
                    <a:pt x="467415" y="1804082"/>
                  </a:lnTo>
                  <a:lnTo>
                    <a:pt x="443851" y="1770690"/>
                  </a:lnTo>
                  <a:lnTo>
                    <a:pt x="420778" y="1736042"/>
                  </a:lnTo>
                  <a:lnTo>
                    <a:pt x="398206" y="1700162"/>
                  </a:lnTo>
                  <a:lnTo>
                    <a:pt x="376145" y="1663079"/>
                  </a:lnTo>
                  <a:lnTo>
                    <a:pt x="354606" y="1624818"/>
                  </a:lnTo>
                  <a:lnTo>
                    <a:pt x="333598" y="1585406"/>
                  </a:lnTo>
                  <a:lnTo>
                    <a:pt x="313131" y="1544870"/>
                  </a:lnTo>
                  <a:lnTo>
                    <a:pt x="293215" y="1503237"/>
                  </a:lnTo>
                  <a:lnTo>
                    <a:pt x="273861" y="1460532"/>
                  </a:lnTo>
                  <a:lnTo>
                    <a:pt x="255078" y="1416784"/>
                  </a:lnTo>
                  <a:lnTo>
                    <a:pt x="236876" y="1372018"/>
                  </a:lnTo>
                  <a:lnTo>
                    <a:pt x="219265" y="1326260"/>
                  </a:lnTo>
                  <a:lnTo>
                    <a:pt x="202256" y="1279539"/>
                  </a:lnTo>
                  <a:lnTo>
                    <a:pt x="185857" y="1231879"/>
                  </a:lnTo>
                  <a:lnTo>
                    <a:pt x="170081" y="1183309"/>
                  </a:lnTo>
                  <a:lnTo>
                    <a:pt x="154935" y="1133854"/>
                  </a:lnTo>
                  <a:lnTo>
                    <a:pt x="140431" y="1083541"/>
                  </a:lnTo>
                  <a:lnTo>
                    <a:pt x="126578" y="1032396"/>
                  </a:lnTo>
                  <a:lnTo>
                    <a:pt x="113386" y="980447"/>
                  </a:lnTo>
                  <a:lnTo>
                    <a:pt x="100866" y="927720"/>
                  </a:lnTo>
                  <a:lnTo>
                    <a:pt x="89027" y="874242"/>
                  </a:lnTo>
                  <a:lnTo>
                    <a:pt x="77879" y="820039"/>
                  </a:lnTo>
                  <a:lnTo>
                    <a:pt x="67432" y="765137"/>
                  </a:lnTo>
                  <a:lnTo>
                    <a:pt x="57697" y="709564"/>
                  </a:lnTo>
                  <a:lnTo>
                    <a:pt x="48683" y="653346"/>
                  </a:lnTo>
                  <a:lnTo>
                    <a:pt x="40401" y="596510"/>
                  </a:lnTo>
                  <a:lnTo>
                    <a:pt x="32860" y="539082"/>
                  </a:lnTo>
                  <a:lnTo>
                    <a:pt x="26070" y="481090"/>
                  </a:lnTo>
                  <a:lnTo>
                    <a:pt x="20041" y="422558"/>
                  </a:lnTo>
                  <a:lnTo>
                    <a:pt x="14784" y="363515"/>
                  </a:lnTo>
                  <a:lnTo>
                    <a:pt x="10308" y="303987"/>
                  </a:lnTo>
                  <a:lnTo>
                    <a:pt x="6624" y="244000"/>
                  </a:lnTo>
                  <a:lnTo>
                    <a:pt x="3741" y="183581"/>
                  </a:lnTo>
                  <a:lnTo>
                    <a:pt x="1669" y="122757"/>
                  </a:lnTo>
                  <a:lnTo>
                    <a:pt x="419" y="61554"/>
                  </a:lnTo>
                  <a:lnTo>
                    <a:pt x="0" y="0"/>
                  </a:lnTo>
                  <a:lnTo>
                    <a:pt x="0" y="260603"/>
                  </a:lnTo>
                  <a:lnTo>
                    <a:pt x="419" y="322252"/>
                  </a:lnTo>
                  <a:lnTo>
                    <a:pt x="1669" y="383544"/>
                  </a:lnTo>
                  <a:lnTo>
                    <a:pt x="3741" y="444453"/>
                  </a:lnTo>
                  <a:lnTo>
                    <a:pt x="6624" y="504954"/>
                  </a:lnTo>
                  <a:lnTo>
                    <a:pt x="10308" y="565019"/>
                  </a:lnTo>
                  <a:lnTo>
                    <a:pt x="14784" y="624622"/>
                  </a:lnTo>
                  <a:lnTo>
                    <a:pt x="20041" y="683737"/>
                  </a:lnTo>
                  <a:lnTo>
                    <a:pt x="26070" y="742336"/>
                  </a:lnTo>
                  <a:lnTo>
                    <a:pt x="32860" y="800393"/>
                  </a:lnTo>
                  <a:lnTo>
                    <a:pt x="40401" y="857882"/>
                  </a:lnTo>
                  <a:lnTo>
                    <a:pt x="48683" y="914776"/>
                  </a:lnTo>
                  <a:lnTo>
                    <a:pt x="57697" y="971049"/>
                  </a:lnTo>
                  <a:lnTo>
                    <a:pt x="67432" y="1026674"/>
                  </a:lnTo>
                  <a:lnTo>
                    <a:pt x="77879" y="1081625"/>
                  </a:lnTo>
                  <a:lnTo>
                    <a:pt x="89027" y="1135875"/>
                  </a:lnTo>
                  <a:lnTo>
                    <a:pt x="100866" y="1189397"/>
                  </a:lnTo>
                  <a:lnTo>
                    <a:pt x="113386" y="1242165"/>
                  </a:lnTo>
                  <a:lnTo>
                    <a:pt x="126578" y="1294152"/>
                  </a:lnTo>
                  <a:lnTo>
                    <a:pt x="140431" y="1345333"/>
                  </a:lnTo>
                  <a:lnTo>
                    <a:pt x="154935" y="1395679"/>
                  </a:lnTo>
                  <a:lnTo>
                    <a:pt x="170081" y="1445166"/>
                  </a:lnTo>
                  <a:lnTo>
                    <a:pt x="185857" y="1493765"/>
                  </a:lnTo>
                  <a:lnTo>
                    <a:pt x="202256" y="1541452"/>
                  </a:lnTo>
                  <a:lnTo>
                    <a:pt x="219265" y="1588198"/>
                  </a:lnTo>
                  <a:lnTo>
                    <a:pt x="236876" y="1633978"/>
                  </a:lnTo>
                  <a:lnTo>
                    <a:pt x="255078" y="1678765"/>
                  </a:lnTo>
                  <a:lnTo>
                    <a:pt x="273861" y="1722533"/>
                  </a:lnTo>
                  <a:lnTo>
                    <a:pt x="293215" y="1765254"/>
                  </a:lnTo>
                  <a:lnTo>
                    <a:pt x="313131" y="1806904"/>
                  </a:lnTo>
                  <a:lnTo>
                    <a:pt x="333598" y="1847454"/>
                  </a:lnTo>
                  <a:lnTo>
                    <a:pt x="354606" y="1886878"/>
                  </a:lnTo>
                  <a:lnTo>
                    <a:pt x="376145" y="1925150"/>
                  </a:lnTo>
                  <a:lnTo>
                    <a:pt x="398206" y="1962244"/>
                  </a:lnTo>
                  <a:lnTo>
                    <a:pt x="420778" y="1998132"/>
                  </a:lnTo>
                  <a:lnTo>
                    <a:pt x="443851" y="2032788"/>
                  </a:lnTo>
                  <a:lnTo>
                    <a:pt x="467415" y="2066186"/>
                  </a:lnTo>
                  <a:lnTo>
                    <a:pt x="491461" y="2098299"/>
                  </a:lnTo>
                  <a:lnTo>
                    <a:pt x="515977" y="2129101"/>
                  </a:lnTo>
                  <a:lnTo>
                    <a:pt x="540955" y="2158565"/>
                  </a:lnTo>
                  <a:lnTo>
                    <a:pt x="592254" y="2213373"/>
                  </a:lnTo>
                  <a:lnTo>
                    <a:pt x="645279" y="2262510"/>
                  </a:lnTo>
                  <a:lnTo>
                    <a:pt x="699947" y="2305764"/>
                  </a:lnTo>
                  <a:lnTo>
                    <a:pt x="756181" y="2342924"/>
                  </a:lnTo>
                  <a:lnTo>
                    <a:pt x="784859" y="2359151"/>
                  </a:lnTo>
                  <a:lnTo>
                    <a:pt x="784859" y="2490215"/>
                  </a:lnTo>
                  <a:lnTo>
                    <a:pt x="1045463" y="2296667"/>
                  </a:lnTo>
                  <a:close/>
                </a:path>
              </a:pathLst>
            </a:custGeom>
            <a:solidFill>
              <a:srgbClr val="C1F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47384" y="1735835"/>
              <a:ext cx="1046480" cy="2296795"/>
            </a:xfrm>
            <a:custGeom>
              <a:avLst/>
              <a:gdLst/>
              <a:ahLst/>
              <a:cxnLst/>
              <a:rect l="l" t="t" r="r" b="b"/>
              <a:pathLst>
                <a:path w="1046480" h="2296795">
                  <a:moveTo>
                    <a:pt x="1045888" y="260603"/>
                  </a:moveTo>
                  <a:lnTo>
                    <a:pt x="1045888" y="0"/>
                  </a:lnTo>
                  <a:lnTo>
                    <a:pt x="1030767" y="261"/>
                  </a:lnTo>
                  <a:lnTo>
                    <a:pt x="983404" y="3047"/>
                  </a:lnTo>
                  <a:lnTo>
                    <a:pt x="923280" y="14237"/>
                  </a:lnTo>
                  <a:lnTo>
                    <a:pt x="864247" y="32270"/>
                  </a:lnTo>
                  <a:lnTo>
                    <a:pt x="806391" y="56942"/>
                  </a:lnTo>
                  <a:lnTo>
                    <a:pt x="749802" y="88048"/>
                  </a:lnTo>
                  <a:lnTo>
                    <a:pt x="694567" y="125385"/>
                  </a:lnTo>
                  <a:lnTo>
                    <a:pt x="640775" y="168748"/>
                  </a:lnTo>
                  <a:lnTo>
                    <a:pt x="588512" y="217933"/>
                  </a:lnTo>
                  <a:lnTo>
                    <a:pt x="537869" y="272735"/>
                  </a:lnTo>
                  <a:lnTo>
                    <a:pt x="513181" y="302179"/>
                  </a:lnTo>
                  <a:lnTo>
                    <a:pt x="488932" y="332951"/>
                  </a:lnTo>
                  <a:lnTo>
                    <a:pt x="465131" y="365026"/>
                  </a:lnTo>
                  <a:lnTo>
                    <a:pt x="441789" y="398377"/>
                  </a:lnTo>
                  <a:lnTo>
                    <a:pt x="418919" y="432979"/>
                  </a:lnTo>
                  <a:lnTo>
                    <a:pt x="396530" y="468807"/>
                  </a:lnTo>
                  <a:lnTo>
                    <a:pt x="374634" y="505836"/>
                  </a:lnTo>
                  <a:lnTo>
                    <a:pt x="353241" y="544039"/>
                  </a:lnTo>
                  <a:lnTo>
                    <a:pt x="332364" y="583391"/>
                  </a:lnTo>
                  <a:lnTo>
                    <a:pt x="312012" y="623867"/>
                  </a:lnTo>
                  <a:lnTo>
                    <a:pt x="292196" y="665441"/>
                  </a:lnTo>
                  <a:lnTo>
                    <a:pt x="272929" y="708087"/>
                  </a:lnTo>
                  <a:lnTo>
                    <a:pt x="254220" y="751781"/>
                  </a:lnTo>
                  <a:lnTo>
                    <a:pt x="236082" y="796496"/>
                  </a:lnTo>
                  <a:lnTo>
                    <a:pt x="218523" y="842207"/>
                  </a:lnTo>
                  <a:lnTo>
                    <a:pt x="201557" y="888889"/>
                  </a:lnTo>
                  <a:lnTo>
                    <a:pt x="185194" y="936516"/>
                  </a:lnTo>
                  <a:lnTo>
                    <a:pt x="169444" y="985062"/>
                  </a:lnTo>
                  <a:lnTo>
                    <a:pt x="154320" y="1034501"/>
                  </a:lnTo>
                  <a:lnTo>
                    <a:pt x="139831" y="1084810"/>
                  </a:lnTo>
                  <a:lnTo>
                    <a:pt x="125989" y="1135961"/>
                  </a:lnTo>
                  <a:lnTo>
                    <a:pt x="112805" y="1187929"/>
                  </a:lnTo>
                  <a:lnTo>
                    <a:pt x="100289" y="1240689"/>
                  </a:lnTo>
                  <a:lnTo>
                    <a:pt x="88454" y="1294216"/>
                  </a:lnTo>
                  <a:lnTo>
                    <a:pt x="77310" y="1348483"/>
                  </a:lnTo>
                  <a:lnTo>
                    <a:pt x="66867" y="1403465"/>
                  </a:lnTo>
                  <a:lnTo>
                    <a:pt x="57138" y="1459138"/>
                  </a:lnTo>
                  <a:lnTo>
                    <a:pt x="48132" y="1515474"/>
                  </a:lnTo>
                  <a:lnTo>
                    <a:pt x="39861" y="1572449"/>
                  </a:lnTo>
                  <a:lnTo>
                    <a:pt x="32337" y="1630037"/>
                  </a:lnTo>
                  <a:lnTo>
                    <a:pt x="25569" y="1688212"/>
                  </a:lnTo>
                  <a:lnTo>
                    <a:pt x="19569" y="1746950"/>
                  </a:lnTo>
                  <a:lnTo>
                    <a:pt x="14348" y="1806224"/>
                  </a:lnTo>
                  <a:lnTo>
                    <a:pt x="9918" y="1866009"/>
                  </a:lnTo>
                  <a:lnTo>
                    <a:pt x="6288" y="1926279"/>
                  </a:lnTo>
                  <a:lnTo>
                    <a:pt x="3470" y="1987010"/>
                  </a:lnTo>
                  <a:lnTo>
                    <a:pt x="1476" y="2048175"/>
                  </a:lnTo>
                  <a:lnTo>
                    <a:pt x="315" y="2109748"/>
                  </a:lnTo>
                  <a:lnTo>
                    <a:pt x="0" y="2171705"/>
                  </a:lnTo>
                  <a:lnTo>
                    <a:pt x="540" y="2234020"/>
                  </a:lnTo>
                  <a:lnTo>
                    <a:pt x="1948" y="2296667"/>
                  </a:lnTo>
                  <a:lnTo>
                    <a:pt x="4296" y="2232241"/>
                  </a:lnTo>
                  <a:lnTo>
                    <a:pt x="7536" y="2168374"/>
                  </a:lnTo>
                  <a:lnTo>
                    <a:pt x="11654" y="2105092"/>
                  </a:lnTo>
                  <a:lnTo>
                    <a:pt x="16638" y="2042422"/>
                  </a:lnTo>
                  <a:lnTo>
                    <a:pt x="22474" y="1980390"/>
                  </a:lnTo>
                  <a:lnTo>
                    <a:pt x="29148" y="1919021"/>
                  </a:lnTo>
                  <a:lnTo>
                    <a:pt x="36649" y="1858342"/>
                  </a:lnTo>
                  <a:lnTo>
                    <a:pt x="44962" y="1798378"/>
                  </a:lnTo>
                  <a:lnTo>
                    <a:pt x="54074" y="1739155"/>
                  </a:lnTo>
                  <a:lnTo>
                    <a:pt x="63973" y="1680699"/>
                  </a:lnTo>
                  <a:lnTo>
                    <a:pt x="74644" y="1623037"/>
                  </a:lnTo>
                  <a:lnTo>
                    <a:pt x="86075" y="1566193"/>
                  </a:lnTo>
                  <a:lnTo>
                    <a:pt x="98253" y="1510194"/>
                  </a:lnTo>
                  <a:lnTo>
                    <a:pt x="111164" y="1455066"/>
                  </a:lnTo>
                  <a:lnTo>
                    <a:pt x="124795" y="1400835"/>
                  </a:lnTo>
                  <a:lnTo>
                    <a:pt x="139133" y="1347526"/>
                  </a:lnTo>
                  <a:lnTo>
                    <a:pt x="154164" y="1295166"/>
                  </a:lnTo>
                  <a:lnTo>
                    <a:pt x="169876" y="1243780"/>
                  </a:lnTo>
                  <a:lnTo>
                    <a:pt x="186256" y="1193395"/>
                  </a:lnTo>
                  <a:lnTo>
                    <a:pt x="203289" y="1144036"/>
                  </a:lnTo>
                  <a:lnTo>
                    <a:pt x="220963" y="1095730"/>
                  </a:lnTo>
                  <a:lnTo>
                    <a:pt x="239265" y="1048501"/>
                  </a:lnTo>
                  <a:lnTo>
                    <a:pt x="258181" y="1002377"/>
                  </a:lnTo>
                  <a:lnTo>
                    <a:pt x="277699" y="957383"/>
                  </a:lnTo>
                  <a:lnTo>
                    <a:pt x="297804" y="913544"/>
                  </a:lnTo>
                  <a:lnTo>
                    <a:pt x="318485" y="870887"/>
                  </a:lnTo>
                  <a:lnTo>
                    <a:pt x="339727" y="829439"/>
                  </a:lnTo>
                  <a:lnTo>
                    <a:pt x="361517" y="789223"/>
                  </a:lnTo>
                  <a:lnTo>
                    <a:pt x="383843" y="750268"/>
                  </a:lnTo>
                  <a:lnTo>
                    <a:pt x="406690" y="712598"/>
                  </a:lnTo>
                  <a:lnTo>
                    <a:pt x="430047" y="676239"/>
                  </a:lnTo>
                  <a:lnTo>
                    <a:pt x="453899" y="641218"/>
                  </a:lnTo>
                  <a:lnTo>
                    <a:pt x="478233" y="607560"/>
                  </a:lnTo>
                  <a:lnTo>
                    <a:pt x="503037" y="575291"/>
                  </a:lnTo>
                  <a:lnTo>
                    <a:pt x="528296" y="544438"/>
                  </a:lnTo>
                  <a:lnTo>
                    <a:pt x="553999" y="515025"/>
                  </a:lnTo>
                  <a:lnTo>
                    <a:pt x="580131" y="487079"/>
                  </a:lnTo>
                  <a:lnTo>
                    <a:pt x="633630" y="435692"/>
                  </a:lnTo>
                  <a:lnTo>
                    <a:pt x="688690" y="390484"/>
                  </a:lnTo>
                  <a:lnTo>
                    <a:pt x="745204" y="351662"/>
                  </a:lnTo>
                  <a:lnTo>
                    <a:pt x="803066" y="319434"/>
                  </a:lnTo>
                  <a:lnTo>
                    <a:pt x="862171" y="294007"/>
                  </a:lnTo>
                  <a:lnTo>
                    <a:pt x="922414" y="275588"/>
                  </a:lnTo>
                  <a:lnTo>
                    <a:pt x="983688" y="264384"/>
                  </a:lnTo>
                  <a:lnTo>
                    <a:pt x="1014679" y="261553"/>
                  </a:lnTo>
                  <a:lnTo>
                    <a:pt x="1045888" y="260603"/>
                  </a:lnTo>
                  <a:close/>
                </a:path>
              </a:pathLst>
            </a:custGeom>
            <a:solidFill>
              <a:srgbClr val="9BC0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43237" y="1731263"/>
              <a:ext cx="1055370" cy="4666615"/>
            </a:xfrm>
            <a:custGeom>
              <a:avLst/>
              <a:gdLst/>
              <a:ahLst/>
              <a:cxnLst/>
              <a:rect l="l" t="t" r="r" b="b"/>
              <a:pathLst>
                <a:path w="1055370" h="4666615">
                  <a:moveTo>
                    <a:pt x="1055370" y="268224"/>
                  </a:moveTo>
                  <a:lnTo>
                    <a:pt x="1055370" y="3048"/>
                  </a:lnTo>
                  <a:lnTo>
                    <a:pt x="1052830" y="0"/>
                  </a:lnTo>
                  <a:lnTo>
                    <a:pt x="995680" y="3048"/>
                  </a:lnTo>
                  <a:lnTo>
                    <a:pt x="942340" y="10668"/>
                  </a:lnTo>
                  <a:lnTo>
                    <a:pt x="889000" y="24384"/>
                  </a:lnTo>
                  <a:lnTo>
                    <a:pt x="836930" y="44196"/>
                  </a:lnTo>
                  <a:lnTo>
                    <a:pt x="786130" y="68580"/>
                  </a:lnTo>
                  <a:lnTo>
                    <a:pt x="736600" y="97536"/>
                  </a:lnTo>
                  <a:lnTo>
                    <a:pt x="687070" y="132588"/>
                  </a:lnTo>
                  <a:lnTo>
                    <a:pt x="638810" y="170688"/>
                  </a:lnTo>
                  <a:lnTo>
                    <a:pt x="593090" y="214884"/>
                  </a:lnTo>
                  <a:lnTo>
                    <a:pt x="547370" y="262128"/>
                  </a:lnTo>
                  <a:lnTo>
                    <a:pt x="504190" y="315468"/>
                  </a:lnTo>
                  <a:lnTo>
                    <a:pt x="461010" y="371856"/>
                  </a:lnTo>
                  <a:lnTo>
                    <a:pt x="420370" y="432816"/>
                  </a:lnTo>
                  <a:lnTo>
                    <a:pt x="379730" y="496824"/>
                  </a:lnTo>
                  <a:lnTo>
                    <a:pt x="341630" y="565404"/>
                  </a:lnTo>
                  <a:lnTo>
                    <a:pt x="306070" y="637032"/>
                  </a:lnTo>
                  <a:lnTo>
                    <a:pt x="271780" y="711708"/>
                  </a:lnTo>
                  <a:lnTo>
                    <a:pt x="238760" y="790956"/>
                  </a:lnTo>
                  <a:lnTo>
                    <a:pt x="207010" y="873252"/>
                  </a:lnTo>
                  <a:lnTo>
                    <a:pt x="177800" y="958596"/>
                  </a:lnTo>
                  <a:lnTo>
                    <a:pt x="149860" y="1046988"/>
                  </a:lnTo>
                  <a:lnTo>
                    <a:pt x="125730" y="1136904"/>
                  </a:lnTo>
                  <a:lnTo>
                    <a:pt x="102870" y="1231392"/>
                  </a:lnTo>
                  <a:lnTo>
                    <a:pt x="81280" y="1327404"/>
                  </a:lnTo>
                  <a:lnTo>
                    <a:pt x="63500" y="1424940"/>
                  </a:lnTo>
                  <a:lnTo>
                    <a:pt x="46990" y="1525524"/>
                  </a:lnTo>
                  <a:lnTo>
                    <a:pt x="33020" y="1629156"/>
                  </a:lnTo>
                  <a:lnTo>
                    <a:pt x="20320" y="1734312"/>
                  </a:lnTo>
                  <a:lnTo>
                    <a:pt x="11430" y="1840992"/>
                  </a:lnTo>
                  <a:lnTo>
                    <a:pt x="3810" y="1949196"/>
                  </a:lnTo>
                  <a:lnTo>
                    <a:pt x="1270" y="2058924"/>
                  </a:lnTo>
                  <a:lnTo>
                    <a:pt x="0" y="2171700"/>
                  </a:lnTo>
                  <a:lnTo>
                    <a:pt x="6480" y="2171700"/>
                  </a:lnTo>
                  <a:lnTo>
                    <a:pt x="9441" y="2123378"/>
                  </a:lnTo>
                  <a:lnTo>
                    <a:pt x="10160" y="2060448"/>
                  </a:lnTo>
                  <a:lnTo>
                    <a:pt x="13970" y="1949196"/>
                  </a:lnTo>
                  <a:lnTo>
                    <a:pt x="20320" y="1840992"/>
                  </a:lnTo>
                  <a:lnTo>
                    <a:pt x="29210" y="1734312"/>
                  </a:lnTo>
                  <a:lnTo>
                    <a:pt x="41910" y="1630680"/>
                  </a:lnTo>
                  <a:lnTo>
                    <a:pt x="55880" y="1527048"/>
                  </a:lnTo>
                  <a:lnTo>
                    <a:pt x="72390" y="1426464"/>
                  </a:lnTo>
                  <a:lnTo>
                    <a:pt x="90170" y="1328928"/>
                  </a:lnTo>
                  <a:lnTo>
                    <a:pt x="111760" y="1232916"/>
                  </a:lnTo>
                  <a:lnTo>
                    <a:pt x="134620" y="1139952"/>
                  </a:lnTo>
                  <a:lnTo>
                    <a:pt x="158750" y="1048512"/>
                  </a:lnTo>
                  <a:lnTo>
                    <a:pt x="186690" y="961644"/>
                  </a:lnTo>
                  <a:lnTo>
                    <a:pt x="215900" y="876300"/>
                  </a:lnTo>
                  <a:lnTo>
                    <a:pt x="247650" y="794004"/>
                  </a:lnTo>
                  <a:lnTo>
                    <a:pt x="279400" y="716280"/>
                  </a:lnTo>
                  <a:lnTo>
                    <a:pt x="314960" y="641604"/>
                  </a:lnTo>
                  <a:lnTo>
                    <a:pt x="351790" y="569976"/>
                  </a:lnTo>
                  <a:lnTo>
                    <a:pt x="389890" y="501396"/>
                  </a:lnTo>
                  <a:lnTo>
                    <a:pt x="427990" y="437388"/>
                  </a:lnTo>
                  <a:lnTo>
                    <a:pt x="468630" y="376428"/>
                  </a:lnTo>
                  <a:lnTo>
                    <a:pt x="511810" y="321564"/>
                  </a:lnTo>
                  <a:lnTo>
                    <a:pt x="554990" y="268224"/>
                  </a:lnTo>
                  <a:lnTo>
                    <a:pt x="599440" y="220980"/>
                  </a:lnTo>
                  <a:lnTo>
                    <a:pt x="645160" y="178308"/>
                  </a:lnTo>
                  <a:lnTo>
                    <a:pt x="692150" y="140208"/>
                  </a:lnTo>
                  <a:lnTo>
                    <a:pt x="741680" y="105156"/>
                  </a:lnTo>
                  <a:lnTo>
                    <a:pt x="791210" y="76200"/>
                  </a:lnTo>
                  <a:lnTo>
                    <a:pt x="840740" y="53340"/>
                  </a:lnTo>
                  <a:lnTo>
                    <a:pt x="892810" y="33528"/>
                  </a:lnTo>
                  <a:lnTo>
                    <a:pt x="943610" y="19812"/>
                  </a:lnTo>
                  <a:lnTo>
                    <a:pt x="996950" y="12192"/>
                  </a:lnTo>
                  <a:lnTo>
                    <a:pt x="1045210" y="9434"/>
                  </a:lnTo>
                  <a:lnTo>
                    <a:pt x="1045210" y="4572"/>
                  </a:lnTo>
                  <a:lnTo>
                    <a:pt x="1050290" y="9144"/>
                  </a:lnTo>
                  <a:lnTo>
                    <a:pt x="1050290" y="271272"/>
                  </a:lnTo>
                  <a:lnTo>
                    <a:pt x="1052830" y="271272"/>
                  </a:lnTo>
                  <a:lnTo>
                    <a:pt x="1055370" y="268224"/>
                  </a:lnTo>
                  <a:close/>
                </a:path>
                <a:path w="1055370" h="4666615">
                  <a:moveTo>
                    <a:pt x="6480" y="2171700"/>
                  </a:moveTo>
                  <a:lnTo>
                    <a:pt x="0" y="2171700"/>
                  </a:lnTo>
                  <a:lnTo>
                    <a:pt x="1651" y="2290572"/>
                  </a:lnTo>
                  <a:lnTo>
                    <a:pt x="5080" y="2194560"/>
                  </a:lnTo>
                  <a:lnTo>
                    <a:pt x="6480" y="2171700"/>
                  </a:lnTo>
                  <a:close/>
                </a:path>
                <a:path w="1055370" h="4666615">
                  <a:moveTo>
                    <a:pt x="1651" y="2290572"/>
                  </a:moveTo>
                  <a:lnTo>
                    <a:pt x="0" y="2171700"/>
                  </a:lnTo>
                  <a:lnTo>
                    <a:pt x="0" y="2432304"/>
                  </a:lnTo>
                  <a:lnTo>
                    <a:pt x="1270" y="2524506"/>
                  </a:lnTo>
                  <a:lnTo>
                    <a:pt x="1270" y="2301240"/>
                  </a:lnTo>
                  <a:lnTo>
                    <a:pt x="1651" y="2290572"/>
                  </a:lnTo>
                  <a:close/>
                </a:path>
                <a:path w="1055370" h="4666615">
                  <a:moveTo>
                    <a:pt x="1800" y="2301331"/>
                  </a:moveTo>
                  <a:lnTo>
                    <a:pt x="1651" y="2290572"/>
                  </a:lnTo>
                  <a:lnTo>
                    <a:pt x="1270" y="2301240"/>
                  </a:lnTo>
                  <a:lnTo>
                    <a:pt x="1800" y="2301331"/>
                  </a:lnTo>
                  <a:close/>
                </a:path>
                <a:path w="1055370" h="4666615">
                  <a:moveTo>
                    <a:pt x="793750" y="4651751"/>
                  </a:moveTo>
                  <a:lnTo>
                    <a:pt x="793750" y="4529328"/>
                  </a:lnTo>
                  <a:lnTo>
                    <a:pt x="789940" y="4526280"/>
                  </a:lnTo>
                  <a:lnTo>
                    <a:pt x="748030" y="4501896"/>
                  </a:lnTo>
                  <a:lnTo>
                    <a:pt x="706120" y="4472940"/>
                  </a:lnTo>
                  <a:lnTo>
                    <a:pt x="665480" y="4440936"/>
                  </a:lnTo>
                  <a:lnTo>
                    <a:pt x="626110" y="4405884"/>
                  </a:lnTo>
                  <a:lnTo>
                    <a:pt x="585470" y="4367784"/>
                  </a:lnTo>
                  <a:lnTo>
                    <a:pt x="547370" y="4326636"/>
                  </a:lnTo>
                  <a:lnTo>
                    <a:pt x="511810" y="4282440"/>
                  </a:lnTo>
                  <a:lnTo>
                    <a:pt x="474980" y="4235196"/>
                  </a:lnTo>
                  <a:lnTo>
                    <a:pt x="439420" y="4184904"/>
                  </a:lnTo>
                  <a:lnTo>
                    <a:pt x="406400" y="4131564"/>
                  </a:lnTo>
                  <a:lnTo>
                    <a:pt x="372110" y="4075176"/>
                  </a:lnTo>
                  <a:lnTo>
                    <a:pt x="341630" y="4017264"/>
                  </a:lnTo>
                  <a:lnTo>
                    <a:pt x="311150" y="3956304"/>
                  </a:lnTo>
                  <a:lnTo>
                    <a:pt x="280670" y="3892296"/>
                  </a:lnTo>
                  <a:lnTo>
                    <a:pt x="254000" y="3826764"/>
                  </a:lnTo>
                  <a:lnTo>
                    <a:pt x="227330" y="3758184"/>
                  </a:lnTo>
                  <a:lnTo>
                    <a:pt x="201930" y="3688080"/>
                  </a:lnTo>
                  <a:lnTo>
                    <a:pt x="177800" y="3614928"/>
                  </a:lnTo>
                  <a:lnTo>
                    <a:pt x="134620" y="3464052"/>
                  </a:lnTo>
                  <a:lnTo>
                    <a:pt x="96520" y="3307080"/>
                  </a:lnTo>
                  <a:lnTo>
                    <a:pt x="66040" y="3142488"/>
                  </a:lnTo>
                  <a:lnTo>
                    <a:pt x="52070" y="3057144"/>
                  </a:lnTo>
                  <a:lnTo>
                    <a:pt x="31750" y="2884932"/>
                  </a:lnTo>
                  <a:lnTo>
                    <a:pt x="24130" y="2796540"/>
                  </a:lnTo>
                  <a:lnTo>
                    <a:pt x="17780" y="2706624"/>
                  </a:lnTo>
                  <a:lnTo>
                    <a:pt x="12700" y="2616708"/>
                  </a:lnTo>
                  <a:lnTo>
                    <a:pt x="10160" y="2525268"/>
                  </a:lnTo>
                  <a:lnTo>
                    <a:pt x="9601" y="2484388"/>
                  </a:lnTo>
                  <a:lnTo>
                    <a:pt x="6350" y="2446020"/>
                  </a:lnTo>
                  <a:lnTo>
                    <a:pt x="2540" y="2354580"/>
                  </a:lnTo>
                  <a:lnTo>
                    <a:pt x="1800" y="2301331"/>
                  </a:lnTo>
                  <a:lnTo>
                    <a:pt x="1270" y="2301240"/>
                  </a:lnTo>
                  <a:lnTo>
                    <a:pt x="1270" y="2524506"/>
                  </a:lnTo>
                  <a:lnTo>
                    <a:pt x="2540" y="2616708"/>
                  </a:lnTo>
                  <a:lnTo>
                    <a:pt x="6350" y="2706624"/>
                  </a:lnTo>
                  <a:lnTo>
                    <a:pt x="21590" y="2884932"/>
                  </a:lnTo>
                  <a:lnTo>
                    <a:pt x="31750" y="2973324"/>
                  </a:lnTo>
                  <a:lnTo>
                    <a:pt x="43180" y="3058668"/>
                  </a:lnTo>
                  <a:lnTo>
                    <a:pt x="57150" y="3144012"/>
                  </a:lnTo>
                  <a:lnTo>
                    <a:pt x="87630" y="3308604"/>
                  </a:lnTo>
                  <a:lnTo>
                    <a:pt x="105410" y="3387852"/>
                  </a:lnTo>
                  <a:lnTo>
                    <a:pt x="125730" y="3467100"/>
                  </a:lnTo>
                  <a:lnTo>
                    <a:pt x="147320" y="3543300"/>
                  </a:lnTo>
                  <a:lnTo>
                    <a:pt x="193040" y="3691128"/>
                  </a:lnTo>
                  <a:lnTo>
                    <a:pt x="218440" y="3761232"/>
                  </a:lnTo>
                  <a:lnTo>
                    <a:pt x="245110" y="3829812"/>
                  </a:lnTo>
                  <a:lnTo>
                    <a:pt x="273050" y="3895344"/>
                  </a:lnTo>
                  <a:lnTo>
                    <a:pt x="302260" y="3959352"/>
                  </a:lnTo>
                  <a:lnTo>
                    <a:pt x="332740" y="4021836"/>
                  </a:lnTo>
                  <a:lnTo>
                    <a:pt x="364490" y="4079748"/>
                  </a:lnTo>
                  <a:lnTo>
                    <a:pt x="398780" y="4136136"/>
                  </a:lnTo>
                  <a:lnTo>
                    <a:pt x="431800" y="4189476"/>
                  </a:lnTo>
                  <a:lnTo>
                    <a:pt x="467360" y="4241292"/>
                  </a:lnTo>
                  <a:lnTo>
                    <a:pt x="504190" y="4288536"/>
                  </a:lnTo>
                  <a:lnTo>
                    <a:pt x="542290" y="4332732"/>
                  </a:lnTo>
                  <a:lnTo>
                    <a:pt x="580390" y="4375404"/>
                  </a:lnTo>
                  <a:lnTo>
                    <a:pt x="619760" y="4413504"/>
                  </a:lnTo>
                  <a:lnTo>
                    <a:pt x="659130" y="4448556"/>
                  </a:lnTo>
                  <a:lnTo>
                    <a:pt x="699770" y="4480560"/>
                  </a:lnTo>
                  <a:lnTo>
                    <a:pt x="742950" y="4509516"/>
                  </a:lnTo>
                  <a:lnTo>
                    <a:pt x="783590" y="4533900"/>
                  </a:lnTo>
                  <a:lnTo>
                    <a:pt x="783590" y="4530852"/>
                  </a:lnTo>
                  <a:lnTo>
                    <a:pt x="786130" y="4535424"/>
                  </a:lnTo>
                  <a:lnTo>
                    <a:pt x="786130" y="4657344"/>
                  </a:lnTo>
                  <a:lnTo>
                    <a:pt x="793750" y="4651751"/>
                  </a:lnTo>
                  <a:close/>
                </a:path>
                <a:path w="1055370" h="4666615">
                  <a:moveTo>
                    <a:pt x="10779" y="2285428"/>
                  </a:moveTo>
                  <a:lnTo>
                    <a:pt x="10160" y="2263140"/>
                  </a:lnTo>
                  <a:lnTo>
                    <a:pt x="8890" y="2171700"/>
                  </a:lnTo>
                  <a:lnTo>
                    <a:pt x="6480" y="2171700"/>
                  </a:lnTo>
                  <a:lnTo>
                    <a:pt x="5080" y="2194560"/>
                  </a:lnTo>
                  <a:lnTo>
                    <a:pt x="1651" y="2290572"/>
                  </a:lnTo>
                  <a:lnTo>
                    <a:pt x="1800" y="2301331"/>
                  </a:lnTo>
                  <a:lnTo>
                    <a:pt x="10160" y="2302764"/>
                  </a:lnTo>
                  <a:lnTo>
                    <a:pt x="10779" y="2285428"/>
                  </a:lnTo>
                  <a:close/>
                </a:path>
                <a:path w="1055370" h="4666615">
                  <a:moveTo>
                    <a:pt x="789940" y="4265676"/>
                  </a:moveTo>
                  <a:lnTo>
                    <a:pt x="706120" y="4212336"/>
                  </a:lnTo>
                  <a:lnTo>
                    <a:pt x="665480" y="4180332"/>
                  </a:lnTo>
                  <a:lnTo>
                    <a:pt x="626110" y="4145280"/>
                  </a:lnTo>
                  <a:lnTo>
                    <a:pt x="585470" y="4107180"/>
                  </a:lnTo>
                  <a:lnTo>
                    <a:pt x="547370" y="4066032"/>
                  </a:lnTo>
                  <a:lnTo>
                    <a:pt x="474980" y="3973068"/>
                  </a:lnTo>
                  <a:lnTo>
                    <a:pt x="439420" y="3922776"/>
                  </a:lnTo>
                  <a:lnTo>
                    <a:pt x="372110" y="3814572"/>
                  </a:lnTo>
                  <a:lnTo>
                    <a:pt x="341630" y="3755136"/>
                  </a:lnTo>
                  <a:lnTo>
                    <a:pt x="311150" y="3694176"/>
                  </a:lnTo>
                  <a:lnTo>
                    <a:pt x="254000" y="3564636"/>
                  </a:lnTo>
                  <a:lnTo>
                    <a:pt x="227330" y="3496056"/>
                  </a:lnTo>
                  <a:lnTo>
                    <a:pt x="201930" y="3425952"/>
                  </a:lnTo>
                  <a:lnTo>
                    <a:pt x="179070" y="3354324"/>
                  </a:lnTo>
                  <a:lnTo>
                    <a:pt x="156210" y="3279648"/>
                  </a:lnTo>
                  <a:lnTo>
                    <a:pt x="134620" y="3203448"/>
                  </a:lnTo>
                  <a:lnTo>
                    <a:pt x="96520" y="3044952"/>
                  </a:lnTo>
                  <a:lnTo>
                    <a:pt x="66040" y="2880360"/>
                  </a:lnTo>
                  <a:lnTo>
                    <a:pt x="52070" y="2796540"/>
                  </a:lnTo>
                  <a:lnTo>
                    <a:pt x="31750" y="2622804"/>
                  </a:lnTo>
                  <a:lnTo>
                    <a:pt x="24130" y="2534412"/>
                  </a:lnTo>
                  <a:lnTo>
                    <a:pt x="17780" y="2444496"/>
                  </a:lnTo>
                  <a:lnTo>
                    <a:pt x="12700" y="2354580"/>
                  </a:lnTo>
                  <a:lnTo>
                    <a:pt x="10779" y="2285428"/>
                  </a:lnTo>
                  <a:lnTo>
                    <a:pt x="10160" y="2302764"/>
                  </a:lnTo>
                  <a:lnTo>
                    <a:pt x="1800" y="2301331"/>
                  </a:lnTo>
                  <a:lnTo>
                    <a:pt x="2540" y="2354580"/>
                  </a:lnTo>
                  <a:lnTo>
                    <a:pt x="6350" y="2446020"/>
                  </a:lnTo>
                  <a:lnTo>
                    <a:pt x="8890" y="2475992"/>
                  </a:lnTo>
                  <a:lnTo>
                    <a:pt x="8890" y="2432304"/>
                  </a:lnTo>
                  <a:lnTo>
                    <a:pt x="9601" y="2484388"/>
                  </a:lnTo>
                  <a:lnTo>
                    <a:pt x="21590" y="2624328"/>
                  </a:lnTo>
                  <a:lnTo>
                    <a:pt x="31750" y="2711196"/>
                  </a:lnTo>
                  <a:lnTo>
                    <a:pt x="43180" y="2796540"/>
                  </a:lnTo>
                  <a:lnTo>
                    <a:pt x="71120" y="2965704"/>
                  </a:lnTo>
                  <a:lnTo>
                    <a:pt x="87630" y="3046476"/>
                  </a:lnTo>
                  <a:lnTo>
                    <a:pt x="105410" y="3127248"/>
                  </a:lnTo>
                  <a:lnTo>
                    <a:pt x="125730" y="3204972"/>
                  </a:lnTo>
                  <a:lnTo>
                    <a:pt x="147320" y="3281172"/>
                  </a:lnTo>
                  <a:lnTo>
                    <a:pt x="193040" y="3429000"/>
                  </a:lnTo>
                  <a:lnTo>
                    <a:pt x="218440" y="3499104"/>
                  </a:lnTo>
                  <a:lnTo>
                    <a:pt x="245110" y="3567684"/>
                  </a:lnTo>
                  <a:lnTo>
                    <a:pt x="273050" y="3634740"/>
                  </a:lnTo>
                  <a:lnTo>
                    <a:pt x="302260" y="3698748"/>
                  </a:lnTo>
                  <a:lnTo>
                    <a:pt x="332740" y="3759708"/>
                  </a:lnTo>
                  <a:lnTo>
                    <a:pt x="364490" y="3819144"/>
                  </a:lnTo>
                  <a:lnTo>
                    <a:pt x="431800" y="3928872"/>
                  </a:lnTo>
                  <a:lnTo>
                    <a:pt x="467360" y="3979164"/>
                  </a:lnTo>
                  <a:lnTo>
                    <a:pt x="539750" y="4072128"/>
                  </a:lnTo>
                  <a:lnTo>
                    <a:pt x="619760" y="4152900"/>
                  </a:lnTo>
                  <a:lnTo>
                    <a:pt x="659130" y="4187952"/>
                  </a:lnTo>
                  <a:lnTo>
                    <a:pt x="699770" y="4219956"/>
                  </a:lnTo>
                  <a:lnTo>
                    <a:pt x="742950" y="4248912"/>
                  </a:lnTo>
                  <a:lnTo>
                    <a:pt x="783590" y="4271861"/>
                  </a:lnTo>
                  <a:lnTo>
                    <a:pt x="783590" y="4268724"/>
                  </a:lnTo>
                  <a:lnTo>
                    <a:pt x="789940" y="4265676"/>
                  </a:lnTo>
                  <a:close/>
                </a:path>
                <a:path w="1055370" h="4666615">
                  <a:moveTo>
                    <a:pt x="9441" y="2123378"/>
                  </a:moveTo>
                  <a:lnTo>
                    <a:pt x="6480" y="2171700"/>
                  </a:lnTo>
                  <a:lnTo>
                    <a:pt x="8890" y="2171700"/>
                  </a:lnTo>
                  <a:lnTo>
                    <a:pt x="9441" y="2123378"/>
                  </a:lnTo>
                  <a:close/>
                </a:path>
                <a:path w="1055370" h="4666615">
                  <a:moveTo>
                    <a:pt x="1049020" y="260604"/>
                  </a:moveTo>
                  <a:lnTo>
                    <a:pt x="996950" y="263652"/>
                  </a:lnTo>
                  <a:lnTo>
                    <a:pt x="947420" y="271272"/>
                  </a:lnTo>
                  <a:lnTo>
                    <a:pt x="895350" y="284988"/>
                  </a:lnTo>
                  <a:lnTo>
                    <a:pt x="847090" y="301752"/>
                  </a:lnTo>
                  <a:lnTo>
                    <a:pt x="796290" y="324612"/>
                  </a:lnTo>
                  <a:lnTo>
                    <a:pt x="749300" y="352044"/>
                  </a:lnTo>
                  <a:lnTo>
                    <a:pt x="702310" y="382524"/>
                  </a:lnTo>
                  <a:lnTo>
                    <a:pt x="654050" y="419100"/>
                  </a:lnTo>
                  <a:lnTo>
                    <a:pt x="610870" y="460248"/>
                  </a:lnTo>
                  <a:lnTo>
                    <a:pt x="566420" y="504444"/>
                  </a:lnTo>
                  <a:lnTo>
                    <a:pt x="523240" y="553212"/>
                  </a:lnTo>
                  <a:lnTo>
                    <a:pt x="481330" y="605028"/>
                  </a:lnTo>
                  <a:lnTo>
                    <a:pt x="440690" y="661416"/>
                  </a:lnTo>
                  <a:lnTo>
                    <a:pt x="402590" y="722376"/>
                  </a:lnTo>
                  <a:lnTo>
                    <a:pt x="364490" y="786384"/>
                  </a:lnTo>
                  <a:lnTo>
                    <a:pt x="328930" y="853440"/>
                  </a:lnTo>
                  <a:lnTo>
                    <a:pt x="294640" y="923544"/>
                  </a:lnTo>
                  <a:lnTo>
                    <a:pt x="261620" y="996696"/>
                  </a:lnTo>
                  <a:lnTo>
                    <a:pt x="229870" y="1072896"/>
                  </a:lnTo>
                  <a:lnTo>
                    <a:pt x="200660" y="1153668"/>
                  </a:lnTo>
                  <a:lnTo>
                    <a:pt x="172720" y="1235964"/>
                  </a:lnTo>
                  <a:lnTo>
                    <a:pt x="147320" y="1321308"/>
                  </a:lnTo>
                  <a:lnTo>
                    <a:pt x="123190" y="1409700"/>
                  </a:lnTo>
                  <a:lnTo>
                    <a:pt x="100330" y="1499616"/>
                  </a:lnTo>
                  <a:lnTo>
                    <a:pt x="80010" y="1592580"/>
                  </a:lnTo>
                  <a:lnTo>
                    <a:pt x="62230" y="1688592"/>
                  </a:lnTo>
                  <a:lnTo>
                    <a:pt x="46990" y="1786128"/>
                  </a:lnTo>
                  <a:lnTo>
                    <a:pt x="33020" y="1885188"/>
                  </a:lnTo>
                  <a:lnTo>
                    <a:pt x="20320" y="1987296"/>
                  </a:lnTo>
                  <a:lnTo>
                    <a:pt x="11430" y="2090928"/>
                  </a:lnTo>
                  <a:lnTo>
                    <a:pt x="8890" y="2171700"/>
                  </a:lnTo>
                  <a:lnTo>
                    <a:pt x="10160" y="2263140"/>
                  </a:lnTo>
                  <a:lnTo>
                    <a:pt x="10779" y="2285428"/>
                  </a:lnTo>
                  <a:lnTo>
                    <a:pt x="13970" y="2196084"/>
                  </a:lnTo>
                  <a:lnTo>
                    <a:pt x="21590" y="2090928"/>
                  </a:lnTo>
                  <a:lnTo>
                    <a:pt x="41910" y="1886712"/>
                  </a:lnTo>
                  <a:lnTo>
                    <a:pt x="55880" y="1787652"/>
                  </a:lnTo>
                  <a:lnTo>
                    <a:pt x="88900" y="1595628"/>
                  </a:lnTo>
                  <a:lnTo>
                    <a:pt x="132080" y="1412748"/>
                  </a:lnTo>
                  <a:lnTo>
                    <a:pt x="156210" y="1324356"/>
                  </a:lnTo>
                  <a:lnTo>
                    <a:pt x="181610" y="1239012"/>
                  </a:lnTo>
                  <a:lnTo>
                    <a:pt x="209550" y="1156716"/>
                  </a:lnTo>
                  <a:lnTo>
                    <a:pt x="238760" y="1077468"/>
                  </a:lnTo>
                  <a:lnTo>
                    <a:pt x="270510" y="1001268"/>
                  </a:lnTo>
                  <a:lnTo>
                    <a:pt x="302260" y="928116"/>
                  </a:lnTo>
                  <a:lnTo>
                    <a:pt x="372110" y="790956"/>
                  </a:lnTo>
                  <a:lnTo>
                    <a:pt x="410210" y="726948"/>
                  </a:lnTo>
                  <a:lnTo>
                    <a:pt x="448310" y="667512"/>
                  </a:lnTo>
                  <a:lnTo>
                    <a:pt x="488950" y="611124"/>
                  </a:lnTo>
                  <a:lnTo>
                    <a:pt x="529590" y="559308"/>
                  </a:lnTo>
                  <a:lnTo>
                    <a:pt x="572770" y="510540"/>
                  </a:lnTo>
                  <a:lnTo>
                    <a:pt x="615950" y="466344"/>
                  </a:lnTo>
                  <a:lnTo>
                    <a:pt x="660400" y="426720"/>
                  </a:lnTo>
                  <a:lnTo>
                    <a:pt x="706120" y="391668"/>
                  </a:lnTo>
                  <a:lnTo>
                    <a:pt x="753110" y="359664"/>
                  </a:lnTo>
                  <a:lnTo>
                    <a:pt x="801370" y="333756"/>
                  </a:lnTo>
                  <a:lnTo>
                    <a:pt x="849630" y="310896"/>
                  </a:lnTo>
                  <a:lnTo>
                    <a:pt x="897890" y="294132"/>
                  </a:lnTo>
                  <a:lnTo>
                    <a:pt x="948690" y="280416"/>
                  </a:lnTo>
                  <a:lnTo>
                    <a:pt x="999490" y="272796"/>
                  </a:lnTo>
                  <a:lnTo>
                    <a:pt x="1045210" y="271424"/>
                  </a:lnTo>
                  <a:lnTo>
                    <a:pt x="1045210" y="265176"/>
                  </a:lnTo>
                  <a:lnTo>
                    <a:pt x="1049020" y="260604"/>
                  </a:lnTo>
                  <a:close/>
                </a:path>
                <a:path w="1055370" h="4666615">
                  <a:moveTo>
                    <a:pt x="9601" y="2484388"/>
                  </a:moveTo>
                  <a:lnTo>
                    <a:pt x="8890" y="2432304"/>
                  </a:lnTo>
                  <a:lnTo>
                    <a:pt x="8890" y="2475992"/>
                  </a:lnTo>
                  <a:lnTo>
                    <a:pt x="9601" y="2484388"/>
                  </a:lnTo>
                  <a:close/>
                </a:path>
                <a:path w="1055370" h="4666615">
                  <a:moveTo>
                    <a:pt x="793655" y="4139198"/>
                  </a:moveTo>
                  <a:lnTo>
                    <a:pt x="791210" y="4136136"/>
                  </a:lnTo>
                  <a:lnTo>
                    <a:pt x="791210" y="4134612"/>
                  </a:lnTo>
                  <a:lnTo>
                    <a:pt x="788670" y="4133088"/>
                  </a:lnTo>
                  <a:lnTo>
                    <a:pt x="787400" y="4134612"/>
                  </a:lnTo>
                  <a:lnTo>
                    <a:pt x="786130" y="4134612"/>
                  </a:lnTo>
                  <a:lnTo>
                    <a:pt x="783590" y="4136136"/>
                  </a:lnTo>
                  <a:lnTo>
                    <a:pt x="783590" y="4140708"/>
                  </a:lnTo>
                  <a:lnTo>
                    <a:pt x="793655" y="4139198"/>
                  </a:lnTo>
                  <a:close/>
                </a:path>
                <a:path w="1055370" h="4666615">
                  <a:moveTo>
                    <a:pt x="1055370" y="4469892"/>
                  </a:moveTo>
                  <a:lnTo>
                    <a:pt x="1055370" y="4468368"/>
                  </a:lnTo>
                  <a:lnTo>
                    <a:pt x="1054100" y="4466844"/>
                  </a:lnTo>
                  <a:lnTo>
                    <a:pt x="1054100" y="4465320"/>
                  </a:lnTo>
                  <a:lnTo>
                    <a:pt x="793655" y="4139198"/>
                  </a:lnTo>
                  <a:lnTo>
                    <a:pt x="783590" y="4140708"/>
                  </a:lnTo>
                  <a:lnTo>
                    <a:pt x="1043887" y="4468155"/>
                  </a:lnTo>
                  <a:lnTo>
                    <a:pt x="1047750" y="4465320"/>
                  </a:lnTo>
                  <a:lnTo>
                    <a:pt x="1047750" y="4476668"/>
                  </a:lnTo>
                  <a:lnTo>
                    <a:pt x="1052830" y="4472940"/>
                  </a:lnTo>
                  <a:lnTo>
                    <a:pt x="1055370" y="4469892"/>
                  </a:lnTo>
                  <a:close/>
                </a:path>
                <a:path w="1055370" h="4666615">
                  <a:moveTo>
                    <a:pt x="793750" y="4270248"/>
                  </a:moveTo>
                  <a:lnTo>
                    <a:pt x="793750" y="4153489"/>
                  </a:lnTo>
                  <a:lnTo>
                    <a:pt x="783590" y="4140708"/>
                  </a:lnTo>
                  <a:lnTo>
                    <a:pt x="783590" y="4261628"/>
                  </a:lnTo>
                  <a:lnTo>
                    <a:pt x="789940" y="4265676"/>
                  </a:lnTo>
                  <a:lnTo>
                    <a:pt x="789940" y="4273677"/>
                  </a:lnTo>
                  <a:lnTo>
                    <a:pt x="793750" y="4270248"/>
                  </a:lnTo>
                  <a:close/>
                </a:path>
                <a:path w="1055370" h="4666615">
                  <a:moveTo>
                    <a:pt x="789940" y="4273677"/>
                  </a:moveTo>
                  <a:lnTo>
                    <a:pt x="789940" y="4265676"/>
                  </a:lnTo>
                  <a:lnTo>
                    <a:pt x="783590" y="4268724"/>
                  </a:lnTo>
                  <a:lnTo>
                    <a:pt x="783590" y="4271861"/>
                  </a:lnTo>
                  <a:lnTo>
                    <a:pt x="786130" y="4273296"/>
                  </a:lnTo>
                  <a:lnTo>
                    <a:pt x="787400" y="4274820"/>
                  </a:lnTo>
                  <a:lnTo>
                    <a:pt x="788670" y="4274820"/>
                  </a:lnTo>
                  <a:lnTo>
                    <a:pt x="789940" y="4273677"/>
                  </a:lnTo>
                  <a:close/>
                </a:path>
                <a:path w="1055370" h="4666615">
                  <a:moveTo>
                    <a:pt x="786130" y="4535424"/>
                  </a:moveTo>
                  <a:lnTo>
                    <a:pt x="783590" y="4530852"/>
                  </a:lnTo>
                  <a:lnTo>
                    <a:pt x="783590" y="4533900"/>
                  </a:lnTo>
                  <a:lnTo>
                    <a:pt x="786130" y="4535424"/>
                  </a:lnTo>
                  <a:close/>
                </a:path>
                <a:path w="1055370" h="4666615">
                  <a:moveTo>
                    <a:pt x="793750" y="4663099"/>
                  </a:moveTo>
                  <a:lnTo>
                    <a:pt x="793750" y="4661916"/>
                  </a:lnTo>
                  <a:lnTo>
                    <a:pt x="786130" y="4657344"/>
                  </a:lnTo>
                  <a:lnTo>
                    <a:pt x="786130" y="4535424"/>
                  </a:lnTo>
                  <a:lnTo>
                    <a:pt x="783590" y="4533900"/>
                  </a:lnTo>
                  <a:lnTo>
                    <a:pt x="783590" y="4664964"/>
                  </a:lnTo>
                  <a:lnTo>
                    <a:pt x="786130" y="4666488"/>
                  </a:lnTo>
                  <a:lnTo>
                    <a:pt x="789940" y="4666488"/>
                  </a:lnTo>
                  <a:lnTo>
                    <a:pt x="791210" y="4664964"/>
                  </a:lnTo>
                  <a:lnTo>
                    <a:pt x="793750" y="4663099"/>
                  </a:lnTo>
                  <a:close/>
                </a:path>
                <a:path w="1055370" h="4666615">
                  <a:moveTo>
                    <a:pt x="1047750" y="4476668"/>
                  </a:moveTo>
                  <a:lnTo>
                    <a:pt x="1047750" y="4465320"/>
                  </a:lnTo>
                  <a:lnTo>
                    <a:pt x="1046480" y="4471416"/>
                  </a:lnTo>
                  <a:lnTo>
                    <a:pt x="1043887" y="4468155"/>
                  </a:lnTo>
                  <a:lnTo>
                    <a:pt x="786130" y="4657344"/>
                  </a:lnTo>
                  <a:lnTo>
                    <a:pt x="793750" y="4661916"/>
                  </a:lnTo>
                  <a:lnTo>
                    <a:pt x="793750" y="4663099"/>
                  </a:lnTo>
                  <a:lnTo>
                    <a:pt x="1047750" y="4476668"/>
                  </a:lnTo>
                  <a:close/>
                </a:path>
                <a:path w="1055370" h="4666615">
                  <a:moveTo>
                    <a:pt x="793750" y="4139316"/>
                  </a:moveTo>
                  <a:lnTo>
                    <a:pt x="793750" y="4139184"/>
                  </a:lnTo>
                  <a:lnTo>
                    <a:pt x="793750" y="4139316"/>
                  </a:lnTo>
                  <a:close/>
                </a:path>
                <a:path w="1055370" h="4666615">
                  <a:moveTo>
                    <a:pt x="1047750" y="4465320"/>
                  </a:moveTo>
                  <a:lnTo>
                    <a:pt x="1043887" y="4468155"/>
                  </a:lnTo>
                  <a:lnTo>
                    <a:pt x="1046480" y="4471416"/>
                  </a:lnTo>
                  <a:lnTo>
                    <a:pt x="1047750" y="4465320"/>
                  </a:lnTo>
                  <a:close/>
                </a:path>
                <a:path w="1055370" h="4666615">
                  <a:moveTo>
                    <a:pt x="1050290" y="9144"/>
                  </a:moveTo>
                  <a:lnTo>
                    <a:pt x="1045210" y="4572"/>
                  </a:lnTo>
                  <a:lnTo>
                    <a:pt x="1045210" y="9434"/>
                  </a:lnTo>
                  <a:lnTo>
                    <a:pt x="1050290" y="9144"/>
                  </a:lnTo>
                  <a:close/>
                </a:path>
                <a:path w="1055370" h="4666615">
                  <a:moveTo>
                    <a:pt x="1050290" y="271272"/>
                  </a:moveTo>
                  <a:lnTo>
                    <a:pt x="1050290" y="9144"/>
                  </a:lnTo>
                  <a:lnTo>
                    <a:pt x="1045210" y="9434"/>
                  </a:lnTo>
                  <a:lnTo>
                    <a:pt x="1045210" y="260827"/>
                  </a:lnTo>
                  <a:lnTo>
                    <a:pt x="1049020" y="260604"/>
                  </a:lnTo>
                  <a:lnTo>
                    <a:pt x="1049020" y="271310"/>
                  </a:lnTo>
                  <a:lnTo>
                    <a:pt x="1050290" y="271272"/>
                  </a:lnTo>
                  <a:close/>
                </a:path>
                <a:path w="1055370" h="4666615">
                  <a:moveTo>
                    <a:pt x="1049020" y="271310"/>
                  </a:moveTo>
                  <a:lnTo>
                    <a:pt x="1049020" y="260604"/>
                  </a:lnTo>
                  <a:lnTo>
                    <a:pt x="1045210" y="265176"/>
                  </a:lnTo>
                  <a:lnTo>
                    <a:pt x="1045210" y="271424"/>
                  </a:lnTo>
                  <a:lnTo>
                    <a:pt x="1049020" y="27131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8708013" y="1845563"/>
              <a:ext cx="1043940" cy="2490470"/>
            </a:xfrm>
            <a:custGeom>
              <a:avLst/>
              <a:gdLst/>
              <a:ahLst/>
              <a:cxnLst/>
              <a:rect l="l" t="t" r="r" b="b"/>
              <a:pathLst>
                <a:path w="1043940" h="2490470">
                  <a:moveTo>
                    <a:pt x="1043939" y="2490215"/>
                  </a:moveTo>
                  <a:lnTo>
                    <a:pt x="1043939" y="2229611"/>
                  </a:lnTo>
                  <a:lnTo>
                    <a:pt x="1043522" y="2167963"/>
                  </a:lnTo>
                  <a:lnTo>
                    <a:pt x="1042278" y="2106671"/>
                  </a:lnTo>
                  <a:lnTo>
                    <a:pt x="1040215" y="2045761"/>
                  </a:lnTo>
                  <a:lnTo>
                    <a:pt x="1037345" y="1985261"/>
                  </a:lnTo>
                  <a:lnTo>
                    <a:pt x="1033677" y="1925196"/>
                  </a:lnTo>
                  <a:lnTo>
                    <a:pt x="1029220" y="1865593"/>
                  </a:lnTo>
                  <a:lnTo>
                    <a:pt x="1023985" y="1806478"/>
                  </a:lnTo>
                  <a:lnTo>
                    <a:pt x="1017982" y="1747879"/>
                  </a:lnTo>
                  <a:lnTo>
                    <a:pt x="1011220" y="1689822"/>
                  </a:lnTo>
                  <a:lnTo>
                    <a:pt x="1003709" y="1632333"/>
                  </a:lnTo>
                  <a:lnTo>
                    <a:pt x="995459" y="1575438"/>
                  </a:lnTo>
                  <a:lnTo>
                    <a:pt x="986480" y="1519166"/>
                  </a:lnTo>
                  <a:lnTo>
                    <a:pt x="976781" y="1463540"/>
                  </a:lnTo>
                  <a:lnTo>
                    <a:pt x="966373" y="1408590"/>
                  </a:lnTo>
                  <a:lnTo>
                    <a:pt x="955266" y="1354340"/>
                  </a:lnTo>
                  <a:lnTo>
                    <a:pt x="943468" y="1300818"/>
                  </a:lnTo>
                  <a:lnTo>
                    <a:pt x="930991" y="1248050"/>
                  </a:lnTo>
                  <a:lnTo>
                    <a:pt x="917843" y="1196063"/>
                  </a:lnTo>
                  <a:lnTo>
                    <a:pt x="904035" y="1144882"/>
                  </a:lnTo>
                  <a:lnTo>
                    <a:pt x="889577" y="1094536"/>
                  </a:lnTo>
                  <a:lnTo>
                    <a:pt x="874478" y="1045049"/>
                  </a:lnTo>
                  <a:lnTo>
                    <a:pt x="858748" y="996450"/>
                  </a:lnTo>
                  <a:lnTo>
                    <a:pt x="842398" y="948763"/>
                  </a:lnTo>
                  <a:lnTo>
                    <a:pt x="825436" y="902017"/>
                  </a:lnTo>
                  <a:lnTo>
                    <a:pt x="807873" y="856237"/>
                  </a:lnTo>
                  <a:lnTo>
                    <a:pt x="789718" y="811450"/>
                  </a:lnTo>
                  <a:lnTo>
                    <a:pt x="770982" y="767682"/>
                  </a:lnTo>
                  <a:lnTo>
                    <a:pt x="751675" y="724960"/>
                  </a:lnTo>
                  <a:lnTo>
                    <a:pt x="731805" y="683311"/>
                  </a:lnTo>
                  <a:lnTo>
                    <a:pt x="711383" y="642761"/>
                  </a:lnTo>
                  <a:lnTo>
                    <a:pt x="690419" y="603337"/>
                  </a:lnTo>
                  <a:lnTo>
                    <a:pt x="668923" y="565065"/>
                  </a:lnTo>
                  <a:lnTo>
                    <a:pt x="646904" y="527971"/>
                  </a:lnTo>
                  <a:lnTo>
                    <a:pt x="624372" y="492083"/>
                  </a:lnTo>
                  <a:lnTo>
                    <a:pt x="601337" y="457427"/>
                  </a:lnTo>
                  <a:lnTo>
                    <a:pt x="577810" y="424029"/>
                  </a:lnTo>
                  <a:lnTo>
                    <a:pt x="553799" y="391915"/>
                  </a:lnTo>
                  <a:lnTo>
                    <a:pt x="529315" y="361114"/>
                  </a:lnTo>
                  <a:lnTo>
                    <a:pt x="504367" y="331650"/>
                  </a:lnTo>
                  <a:lnTo>
                    <a:pt x="453121" y="276842"/>
                  </a:lnTo>
                  <a:lnTo>
                    <a:pt x="400138" y="227705"/>
                  </a:lnTo>
                  <a:lnTo>
                    <a:pt x="345498" y="184451"/>
                  </a:lnTo>
                  <a:lnTo>
                    <a:pt x="289280" y="147291"/>
                  </a:lnTo>
                  <a:lnTo>
                    <a:pt x="260603" y="131063"/>
                  </a:lnTo>
                  <a:lnTo>
                    <a:pt x="260603" y="0"/>
                  </a:lnTo>
                  <a:lnTo>
                    <a:pt x="0" y="192023"/>
                  </a:lnTo>
                  <a:lnTo>
                    <a:pt x="260603" y="522731"/>
                  </a:lnTo>
                  <a:lnTo>
                    <a:pt x="260603" y="391667"/>
                  </a:lnTo>
                  <a:lnTo>
                    <a:pt x="289280" y="407897"/>
                  </a:lnTo>
                  <a:lnTo>
                    <a:pt x="345498" y="445071"/>
                  </a:lnTo>
                  <a:lnTo>
                    <a:pt x="400138" y="488354"/>
                  </a:lnTo>
                  <a:lnTo>
                    <a:pt x="453121" y="537529"/>
                  </a:lnTo>
                  <a:lnTo>
                    <a:pt x="504367" y="592385"/>
                  </a:lnTo>
                  <a:lnTo>
                    <a:pt x="529315" y="621875"/>
                  </a:lnTo>
                  <a:lnTo>
                    <a:pt x="553799" y="652705"/>
                  </a:lnTo>
                  <a:lnTo>
                    <a:pt x="577810" y="684847"/>
                  </a:lnTo>
                  <a:lnTo>
                    <a:pt x="601337" y="718275"/>
                  </a:lnTo>
                  <a:lnTo>
                    <a:pt x="624372" y="752963"/>
                  </a:lnTo>
                  <a:lnTo>
                    <a:pt x="646904" y="788882"/>
                  </a:lnTo>
                  <a:lnTo>
                    <a:pt x="668923" y="826007"/>
                  </a:lnTo>
                  <a:lnTo>
                    <a:pt x="690419" y="864311"/>
                  </a:lnTo>
                  <a:lnTo>
                    <a:pt x="711383" y="903767"/>
                  </a:lnTo>
                  <a:lnTo>
                    <a:pt x="731805" y="944348"/>
                  </a:lnTo>
                  <a:lnTo>
                    <a:pt x="751675" y="986027"/>
                  </a:lnTo>
                  <a:lnTo>
                    <a:pt x="770982" y="1028778"/>
                  </a:lnTo>
                  <a:lnTo>
                    <a:pt x="789718" y="1072574"/>
                  </a:lnTo>
                  <a:lnTo>
                    <a:pt x="807873" y="1117388"/>
                  </a:lnTo>
                  <a:lnTo>
                    <a:pt x="825436" y="1163192"/>
                  </a:lnTo>
                  <a:lnTo>
                    <a:pt x="842398" y="1209962"/>
                  </a:lnTo>
                  <a:lnTo>
                    <a:pt x="858748" y="1257669"/>
                  </a:lnTo>
                  <a:lnTo>
                    <a:pt x="874478" y="1306286"/>
                  </a:lnTo>
                  <a:lnTo>
                    <a:pt x="889577" y="1355788"/>
                  </a:lnTo>
                  <a:lnTo>
                    <a:pt x="904035" y="1406147"/>
                  </a:lnTo>
                  <a:lnTo>
                    <a:pt x="917843" y="1457336"/>
                  </a:lnTo>
                  <a:lnTo>
                    <a:pt x="930991" y="1509329"/>
                  </a:lnTo>
                  <a:lnTo>
                    <a:pt x="943468" y="1562099"/>
                  </a:lnTo>
                  <a:lnTo>
                    <a:pt x="955266" y="1615620"/>
                  </a:lnTo>
                  <a:lnTo>
                    <a:pt x="966373" y="1669863"/>
                  </a:lnTo>
                  <a:lnTo>
                    <a:pt x="976781" y="1724803"/>
                  </a:lnTo>
                  <a:lnTo>
                    <a:pt x="986480" y="1780412"/>
                  </a:lnTo>
                  <a:lnTo>
                    <a:pt x="995459" y="1836665"/>
                  </a:lnTo>
                  <a:lnTo>
                    <a:pt x="1003709" y="1893534"/>
                  </a:lnTo>
                  <a:lnTo>
                    <a:pt x="1011220" y="1950992"/>
                  </a:lnTo>
                  <a:lnTo>
                    <a:pt x="1017982" y="2009012"/>
                  </a:lnTo>
                  <a:lnTo>
                    <a:pt x="1023985" y="2067569"/>
                  </a:lnTo>
                  <a:lnTo>
                    <a:pt x="1029220" y="2126634"/>
                  </a:lnTo>
                  <a:lnTo>
                    <a:pt x="1033677" y="2186182"/>
                  </a:lnTo>
                  <a:lnTo>
                    <a:pt x="1037345" y="2246185"/>
                  </a:lnTo>
                  <a:lnTo>
                    <a:pt x="1040215" y="2306617"/>
                  </a:lnTo>
                  <a:lnTo>
                    <a:pt x="1042278" y="2367450"/>
                  </a:lnTo>
                  <a:lnTo>
                    <a:pt x="1043522" y="2428659"/>
                  </a:lnTo>
                  <a:lnTo>
                    <a:pt x="1043939" y="2490215"/>
                  </a:lnTo>
                  <a:close/>
                </a:path>
              </a:pathLst>
            </a:custGeom>
            <a:solidFill>
              <a:srgbClr val="C1F0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8708013" y="4204715"/>
              <a:ext cx="1044575" cy="2298700"/>
            </a:xfrm>
            <a:custGeom>
              <a:avLst/>
              <a:gdLst/>
              <a:ahLst/>
              <a:cxnLst/>
              <a:rect l="l" t="t" r="r" b="b"/>
              <a:pathLst>
                <a:path w="1044575" h="2298700">
                  <a:moveTo>
                    <a:pt x="1044369" y="125116"/>
                  </a:moveTo>
                  <a:lnTo>
                    <a:pt x="1043824" y="62726"/>
                  </a:lnTo>
                  <a:lnTo>
                    <a:pt x="1042415" y="0"/>
                  </a:lnTo>
                  <a:lnTo>
                    <a:pt x="1040067" y="64511"/>
                  </a:lnTo>
                  <a:lnTo>
                    <a:pt x="1036828" y="128460"/>
                  </a:lnTo>
                  <a:lnTo>
                    <a:pt x="1032709" y="191819"/>
                  </a:lnTo>
                  <a:lnTo>
                    <a:pt x="1027726" y="254564"/>
                  </a:lnTo>
                  <a:lnTo>
                    <a:pt x="1021891" y="316669"/>
                  </a:lnTo>
                  <a:lnTo>
                    <a:pt x="1015217" y="378107"/>
                  </a:lnTo>
                  <a:lnTo>
                    <a:pt x="1007718" y="438853"/>
                  </a:lnTo>
                  <a:lnTo>
                    <a:pt x="999406" y="498880"/>
                  </a:lnTo>
                  <a:lnTo>
                    <a:pt x="990296" y="558164"/>
                  </a:lnTo>
                  <a:lnTo>
                    <a:pt x="980400" y="616678"/>
                  </a:lnTo>
                  <a:lnTo>
                    <a:pt x="969732" y="674396"/>
                  </a:lnTo>
                  <a:lnTo>
                    <a:pt x="958305" y="731293"/>
                  </a:lnTo>
                  <a:lnTo>
                    <a:pt x="946133" y="787342"/>
                  </a:lnTo>
                  <a:lnTo>
                    <a:pt x="933227" y="842518"/>
                  </a:lnTo>
                  <a:lnTo>
                    <a:pt x="919603" y="896795"/>
                  </a:lnTo>
                  <a:lnTo>
                    <a:pt x="905272" y="950146"/>
                  </a:lnTo>
                  <a:lnTo>
                    <a:pt x="890249" y="1002547"/>
                  </a:lnTo>
                  <a:lnTo>
                    <a:pt x="874547" y="1053972"/>
                  </a:lnTo>
                  <a:lnTo>
                    <a:pt x="858178" y="1104393"/>
                  </a:lnTo>
                  <a:lnTo>
                    <a:pt x="841156" y="1153787"/>
                  </a:lnTo>
                  <a:lnTo>
                    <a:pt x="823495" y="1202126"/>
                  </a:lnTo>
                  <a:lnTo>
                    <a:pt x="805207" y="1249385"/>
                  </a:lnTo>
                  <a:lnTo>
                    <a:pt x="786307" y="1295538"/>
                  </a:lnTo>
                  <a:lnTo>
                    <a:pt x="766806" y="1340559"/>
                  </a:lnTo>
                  <a:lnTo>
                    <a:pt x="746719" y="1384422"/>
                  </a:lnTo>
                  <a:lnTo>
                    <a:pt x="726059" y="1427102"/>
                  </a:lnTo>
                  <a:lnTo>
                    <a:pt x="704838" y="1468572"/>
                  </a:lnTo>
                  <a:lnTo>
                    <a:pt x="683071" y="1508808"/>
                  </a:lnTo>
                  <a:lnTo>
                    <a:pt x="660770" y="1547782"/>
                  </a:lnTo>
                  <a:lnTo>
                    <a:pt x="637949" y="1585469"/>
                  </a:lnTo>
                  <a:lnTo>
                    <a:pt x="614621" y="1621843"/>
                  </a:lnTo>
                  <a:lnTo>
                    <a:pt x="590800" y="1656878"/>
                  </a:lnTo>
                  <a:lnTo>
                    <a:pt x="566498" y="1690549"/>
                  </a:lnTo>
                  <a:lnTo>
                    <a:pt x="541729" y="1722830"/>
                  </a:lnTo>
                  <a:lnTo>
                    <a:pt x="516506" y="1753694"/>
                  </a:lnTo>
                  <a:lnTo>
                    <a:pt x="490842" y="1783116"/>
                  </a:lnTo>
                  <a:lnTo>
                    <a:pt x="464751" y="1811070"/>
                  </a:lnTo>
                  <a:lnTo>
                    <a:pt x="411340" y="1862471"/>
                  </a:lnTo>
                  <a:lnTo>
                    <a:pt x="356379" y="1907689"/>
                  </a:lnTo>
                  <a:lnTo>
                    <a:pt x="299973" y="1946518"/>
                  </a:lnTo>
                  <a:lnTo>
                    <a:pt x="242230" y="1978752"/>
                  </a:lnTo>
                  <a:lnTo>
                    <a:pt x="183255" y="2004182"/>
                  </a:lnTo>
                  <a:lnTo>
                    <a:pt x="123154" y="2022603"/>
                  </a:lnTo>
                  <a:lnTo>
                    <a:pt x="62033" y="2033807"/>
                  </a:lnTo>
                  <a:lnTo>
                    <a:pt x="0" y="2037587"/>
                  </a:lnTo>
                  <a:lnTo>
                    <a:pt x="0" y="2298191"/>
                  </a:lnTo>
                  <a:lnTo>
                    <a:pt x="46505" y="2295620"/>
                  </a:lnTo>
                  <a:lnTo>
                    <a:pt x="92675" y="2288971"/>
                  </a:lnTo>
                  <a:lnTo>
                    <a:pt x="152253" y="2274484"/>
                  </a:lnTo>
                  <a:lnTo>
                    <a:pt x="210688" y="2253244"/>
                  </a:lnTo>
                  <a:lnTo>
                    <a:pt x="267891" y="2225456"/>
                  </a:lnTo>
                  <a:lnTo>
                    <a:pt x="323775" y="2191324"/>
                  </a:lnTo>
                  <a:lnTo>
                    <a:pt x="378254" y="2151053"/>
                  </a:lnTo>
                  <a:lnTo>
                    <a:pt x="431239" y="2104847"/>
                  </a:lnTo>
                  <a:lnTo>
                    <a:pt x="482643" y="2052909"/>
                  </a:lnTo>
                  <a:lnTo>
                    <a:pt x="532380" y="1995444"/>
                  </a:lnTo>
                  <a:lnTo>
                    <a:pt x="556595" y="1964703"/>
                  </a:lnTo>
                  <a:lnTo>
                    <a:pt x="580361" y="1932657"/>
                  </a:lnTo>
                  <a:lnTo>
                    <a:pt x="603666" y="1899331"/>
                  </a:lnTo>
                  <a:lnTo>
                    <a:pt x="626500" y="1864752"/>
                  </a:lnTo>
                  <a:lnTo>
                    <a:pt x="648851" y="1828943"/>
                  </a:lnTo>
                  <a:lnTo>
                    <a:pt x="670709" y="1791932"/>
                  </a:lnTo>
                  <a:lnTo>
                    <a:pt x="692063" y="1753743"/>
                  </a:lnTo>
                  <a:lnTo>
                    <a:pt x="712901" y="1714402"/>
                  </a:lnTo>
                  <a:lnTo>
                    <a:pt x="733213" y="1673934"/>
                  </a:lnTo>
                  <a:lnTo>
                    <a:pt x="752989" y="1632366"/>
                  </a:lnTo>
                  <a:lnTo>
                    <a:pt x="772216" y="1589722"/>
                  </a:lnTo>
                  <a:lnTo>
                    <a:pt x="790885" y="1546029"/>
                  </a:lnTo>
                  <a:lnTo>
                    <a:pt x="808984" y="1501311"/>
                  </a:lnTo>
                  <a:lnTo>
                    <a:pt x="826502" y="1455594"/>
                  </a:lnTo>
                  <a:lnTo>
                    <a:pt x="843428" y="1408904"/>
                  </a:lnTo>
                  <a:lnTo>
                    <a:pt x="859752" y="1361266"/>
                  </a:lnTo>
                  <a:lnTo>
                    <a:pt x="875463" y="1312706"/>
                  </a:lnTo>
                  <a:lnTo>
                    <a:pt x="890549" y="1263249"/>
                  </a:lnTo>
                  <a:lnTo>
                    <a:pt x="905001" y="1212921"/>
                  </a:lnTo>
                  <a:lnTo>
                    <a:pt x="918806" y="1161747"/>
                  </a:lnTo>
                  <a:lnTo>
                    <a:pt x="931954" y="1109754"/>
                  </a:lnTo>
                  <a:lnTo>
                    <a:pt x="944434" y="1056965"/>
                  </a:lnTo>
                  <a:lnTo>
                    <a:pt x="956235" y="1003408"/>
                  </a:lnTo>
                  <a:lnTo>
                    <a:pt x="967346" y="949107"/>
                  </a:lnTo>
                  <a:lnTo>
                    <a:pt x="977757" y="894088"/>
                  </a:lnTo>
                  <a:lnTo>
                    <a:pt x="987456" y="838377"/>
                  </a:lnTo>
                  <a:lnTo>
                    <a:pt x="996433" y="781998"/>
                  </a:lnTo>
                  <a:lnTo>
                    <a:pt x="1004676" y="724978"/>
                  </a:lnTo>
                  <a:lnTo>
                    <a:pt x="1012175" y="667342"/>
                  </a:lnTo>
                  <a:lnTo>
                    <a:pt x="1018919" y="609116"/>
                  </a:lnTo>
                  <a:lnTo>
                    <a:pt x="1024896" y="550325"/>
                  </a:lnTo>
                  <a:lnTo>
                    <a:pt x="1030096" y="490995"/>
                  </a:lnTo>
                  <a:lnTo>
                    <a:pt x="1034509" y="431151"/>
                  </a:lnTo>
                  <a:lnTo>
                    <a:pt x="1038122" y="370818"/>
                  </a:lnTo>
                  <a:lnTo>
                    <a:pt x="1040926" y="310023"/>
                  </a:lnTo>
                  <a:lnTo>
                    <a:pt x="1042909" y="248791"/>
                  </a:lnTo>
                  <a:lnTo>
                    <a:pt x="1044060" y="187147"/>
                  </a:lnTo>
                  <a:lnTo>
                    <a:pt x="1044369" y="125116"/>
                  </a:lnTo>
                  <a:close/>
                </a:path>
              </a:pathLst>
            </a:custGeom>
            <a:solidFill>
              <a:srgbClr val="9BC0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701918" y="1840991"/>
              <a:ext cx="1054100" cy="4666615"/>
            </a:xfrm>
            <a:custGeom>
              <a:avLst/>
              <a:gdLst/>
              <a:ahLst/>
              <a:cxnLst/>
              <a:rect l="l" t="t" r="r" b="b"/>
              <a:pathLst>
                <a:path w="1054100" h="4666615">
                  <a:moveTo>
                    <a:pt x="270510" y="131802"/>
                  </a:moveTo>
                  <a:lnTo>
                    <a:pt x="270510" y="3048"/>
                  </a:lnTo>
                  <a:lnTo>
                    <a:pt x="267970" y="0"/>
                  </a:lnTo>
                  <a:lnTo>
                    <a:pt x="264160" y="0"/>
                  </a:lnTo>
                  <a:lnTo>
                    <a:pt x="262890" y="1524"/>
                  </a:lnTo>
                  <a:lnTo>
                    <a:pt x="2540" y="193548"/>
                  </a:lnTo>
                  <a:lnTo>
                    <a:pt x="1270" y="193548"/>
                  </a:lnTo>
                  <a:lnTo>
                    <a:pt x="1270" y="196596"/>
                  </a:lnTo>
                  <a:lnTo>
                    <a:pt x="0" y="198120"/>
                  </a:lnTo>
                  <a:lnTo>
                    <a:pt x="1270" y="199644"/>
                  </a:lnTo>
                  <a:lnTo>
                    <a:pt x="8890" y="209276"/>
                  </a:lnTo>
                  <a:lnTo>
                    <a:pt x="8890" y="193548"/>
                  </a:lnTo>
                  <a:lnTo>
                    <a:pt x="12685" y="198368"/>
                  </a:lnTo>
                  <a:lnTo>
                    <a:pt x="261620" y="14764"/>
                  </a:lnTo>
                  <a:lnTo>
                    <a:pt x="261620" y="4572"/>
                  </a:lnTo>
                  <a:lnTo>
                    <a:pt x="269240" y="9144"/>
                  </a:lnTo>
                  <a:lnTo>
                    <a:pt x="269240" y="131064"/>
                  </a:lnTo>
                  <a:lnTo>
                    <a:pt x="270510" y="131802"/>
                  </a:lnTo>
                  <a:close/>
                </a:path>
                <a:path w="1054100" h="4666615">
                  <a:moveTo>
                    <a:pt x="1045210" y="2494788"/>
                  </a:moveTo>
                  <a:lnTo>
                    <a:pt x="1042563" y="2366702"/>
                  </a:lnTo>
                  <a:lnTo>
                    <a:pt x="1038860" y="2470404"/>
                  </a:lnTo>
                  <a:lnTo>
                    <a:pt x="1031240" y="2575560"/>
                  </a:lnTo>
                  <a:lnTo>
                    <a:pt x="1022350" y="2677668"/>
                  </a:lnTo>
                  <a:lnTo>
                    <a:pt x="1010920" y="2779776"/>
                  </a:lnTo>
                  <a:lnTo>
                    <a:pt x="996950" y="2878836"/>
                  </a:lnTo>
                  <a:lnTo>
                    <a:pt x="981710" y="2976372"/>
                  </a:lnTo>
                  <a:lnTo>
                    <a:pt x="963930" y="3070860"/>
                  </a:lnTo>
                  <a:lnTo>
                    <a:pt x="943610" y="3163824"/>
                  </a:lnTo>
                  <a:lnTo>
                    <a:pt x="920750" y="3253740"/>
                  </a:lnTo>
                  <a:lnTo>
                    <a:pt x="872490" y="3427476"/>
                  </a:lnTo>
                  <a:lnTo>
                    <a:pt x="843280" y="3509772"/>
                  </a:lnTo>
                  <a:lnTo>
                    <a:pt x="814070" y="3589020"/>
                  </a:lnTo>
                  <a:lnTo>
                    <a:pt x="783590" y="3665220"/>
                  </a:lnTo>
                  <a:lnTo>
                    <a:pt x="750570" y="3738372"/>
                  </a:lnTo>
                  <a:lnTo>
                    <a:pt x="717550" y="3808476"/>
                  </a:lnTo>
                  <a:lnTo>
                    <a:pt x="680720" y="3875532"/>
                  </a:lnTo>
                  <a:lnTo>
                    <a:pt x="643890" y="3939540"/>
                  </a:lnTo>
                  <a:lnTo>
                    <a:pt x="604520" y="3998976"/>
                  </a:lnTo>
                  <a:lnTo>
                    <a:pt x="565150" y="4055364"/>
                  </a:lnTo>
                  <a:lnTo>
                    <a:pt x="523240" y="4107180"/>
                  </a:lnTo>
                  <a:lnTo>
                    <a:pt x="481330" y="4155948"/>
                  </a:lnTo>
                  <a:lnTo>
                    <a:pt x="438150" y="4200144"/>
                  </a:lnTo>
                  <a:lnTo>
                    <a:pt x="392430" y="4239768"/>
                  </a:lnTo>
                  <a:lnTo>
                    <a:pt x="347980" y="4274820"/>
                  </a:lnTo>
                  <a:lnTo>
                    <a:pt x="300990" y="4306824"/>
                  </a:lnTo>
                  <a:lnTo>
                    <a:pt x="254000" y="4332732"/>
                  </a:lnTo>
                  <a:lnTo>
                    <a:pt x="204470" y="4355592"/>
                  </a:lnTo>
                  <a:lnTo>
                    <a:pt x="156210" y="4372356"/>
                  </a:lnTo>
                  <a:lnTo>
                    <a:pt x="105410" y="4386072"/>
                  </a:lnTo>
                  <a:lnTo>
                    <a:pt x="55880" y="4393692"/>
                  </a:lnTo>
                  <a:lnTo>
                    <a:pt x="3810" y="4395216"/>
                  </a:lnTo>
                  <a:lnTo>
                    <a:pt x="1270" y="4398264"/>
                  </a:lnTo>
                  <a:lnTo>
                    <a:pt x="1270" y="4664964"/>
                  </a:lnTo>
                  <a:lnTo>
                    <a:pt x="2540" y="4664964"/>
                  </a:lnTo>
                  <a:lnTo>
                    <a:pt x="2540" y="4666488"/>
                  </a:lnTo>
                  <a:lnTo>
                    <a:pt x="3810" y="4666488"/>
                  </a:lnTo>
                  <a:lnTo>
                    <a:pt x="3810" y="4657344"/>
                  </a:lnTo>
                  <a:lnTo>
                    <a:pt x="5080" y="4657271"/>
                  </a:lnTo>
                  <a:lnTo>
                    <a:pt x="5080" y="4405884"/>
                  </a:lnTo>
                  <a:lnTo>
                    <a:pt x="10160" y="4401312"/>
                  </a:lnTo>
                  <a:lnTo>
                    <a:pt x="10160" y="4405586"/>
                  </a:lnTo>
                  <a:lnTo>
                    <a:pt x="57150" y="4402836"/>
                  </a:lnTo>
                  <a:lnTo>
                    <a:pt x="107950" y="4395216"/>
                  </a:lnTo>
                  <a:lnTo>
                    <a:pt x="158750" y="4381500"/>
                  </a:lnTo>
                  <a:lnTo>
                    <a:pt x="208280" y="4364736"/>
                  </a:lnTo>
                  <a:lnTo>
                    <a:pt x="256540" y="4341876"/>
                  </a:lnTo>
                  <a:lnTo>
                    <a:pt x="306070" y="4314444"/>
                  </a:lnTo>
                  <a:lnTo>
                    <a:pt x="353060" y="4282440"/>
                  </a:lnTo>
                  <a:lnTo>
                    <a:pt x="398780" y="4247388"/>
                  </a:lnTo>
                  <a:lnTo>
                    <a:pt x="444500" y="4206240"/>
                  </a:lnTo>
                  <a:lnTo>
                    <a:pt x="488950" y="4162044"/>
                  </a:lnTo>
                  <a:lnTo>
                    <a:pt x="530860" y="4113276"/>
                  </a:lnTo>
                  <a:lnTo>
                    <a:pt x="572770" y="4061460"/>
                  </a:lnTo>
                  <a:lnTo>
                    <a:pt x="613410" y="4005072"/>
                  </a:lnTo>
                  <a:lnTo>
                    <a:pt x="651510" y="3944112"/>
                  </a:lnTo>
                  <a:lnTo>
                    <a:pt x="689610" y="3880104"/>
                  </a:lnTo>
                  <a:lnTo>
                    <a:pt x="725170" y="3813048"/>
                  </a:lnTo>
                  <a:lnTo>
                    <a:pt x="759460" y="3742944"/>
                  </a:lnTo>
                  <a:lnTo>
                    <a:pt x="824230" y="3592068"/>
                  </a:lnTo>
                  <a:lnTo>
                    <a:pt x="852170" y="3512820"/>
                  </a:lnTo>
                  <a:lnTo>
                    <a:pt x="880110" y="3430524"/>
                  </a:lnTo>
                  <a:lnTo>
                    <a:pt x="905510" y="3345180"/>
                  </a:lnTo>
                  <a:lnTo>
                    <a:pt x="930910" y="3256788"/>
                  </a:lnTo>
                  <a:lnTo>
                    <a:pt x="953770" y="3166872"/>
                  </a:lnTo>
                  <a:lnTo>
                    <a:pt x="991870" y="2977896"/>
                  </a:lnTo>
                  <a:lnTo>
                    <a:pt x="1007110" y="2880360"/>
                  </a:lnTo>
                  <a:lnTo>
                    <a:pt x="1032510" y="2679192"/>
                  </a:lnTo>
                  <a:lnTo>
                    <a:pt x="1041400" y="2575560"/>
                  </a:lnTo>
                  <a:lnTo>
                    <a:pt x="1044561" y="2523213"/>
                  </a:lnTo>
                  <a:lnTo>
                    <a:pt x="1045210" y="2494788"/>
                  </a:lnTo>
                  <a:close/>
                </a:path>
                <a:path w="1054100" h="4666615">
                  <a:moveTo>
                    <a:pt x="1054100" y="2494788"/>
                  </a:moveTo>
                  <a:lnTo>
                    <a:pt x="1046277" y="2494788"/>
                  </a:lnTo>
                  <a:lnTo>
                    <a:pt x="1044561" y="2523213"/>
                  </a:lnTo>
                  <a:lnTo>
                    <a:pt x="1042670" y="2606040"/>
                  </a:lnTo>
                  <a:lnTo>
                    <a:pt x="1038860" y="2715768"/>
                  </a:lnTo>
                  <a:lnTo>
                    <a:pt x="1032510" y="2823972"/>
                  </a:lnTo>
                  <a:lnTo>
                    <a:pt x="1023620" y="2930652"/>
                  </a:lnTo>
                  <a:lnTo>
                    <a:pt x="1010920" y="3035808"/>
                  </a:lnTo>
                  <a:lnTo>
                    <a:pt x="996950" y="3137916"/>
                  </a:lnTo>
                  <a:lnTo>
                    <a:pt x="980440" y="3238500"/>
                  </a:lnTo>
                  <a:lnTo>
                    <a:pt x="962660" y="3337560"/>
                  </a:lnTo>
                  <a:lnTo>
                    <a:pt x="941070" y="3433572"/>
                  </a:lnTo>
                  <a:lnTo>
                    <a:pt x="918210" y="3526536"/>
                  </a:lnTo>
                  <a:lnTo>
                    <a:pt x="894080" y="3616452"/>
                  </a:lnTo>
                  <a:lnTo>
                    <a:pt x="866140" y="3704844"/>
                  </a:lnTo>
                  <a:lnTo>
                    <a:pt x="836930" y="3790188"/>
                  </a:lnTo>
                  <a:lnTo>
                    <a:pt x="806450" y="3870960"/>
                  </a:lnTo>
                  <a:lnTo>
                    <a:pt x="773430" y="3950208"/>
                  </a:lnTo>
                  <a:lnTo>
                    <a:pt x="740410" y="4024884"/>
                  </a:lnTo>
                  <a:lnTo>
                    <a:pt x="703580" y="4096512"/>
                  </a:lnTo>
                  <a:lnTo>
                    <a:pt x="665480" y="4165092"/>
                  </a:lnTo>
                  <a:lnTo>
                    <a:pt x="626110" y="4229100"/>
                  </a:lnTo>
                  <a:lnTo>
                    <a:pt x="584200" y="4288536"/>
                  </a:lnTo>
                  <a:lnTo>
                    <a:pt x="543560" y="4344924"/>
                  </a:lnTo>
                  <a:lnTo>
                    <a:pt x="499110" y="4396740"/>
                  </a:lnTo>
                  <a:lnTo>
                    <a:pt x="454660" y="4445508"/>
                  </a:lnTo>
                  <a:lnTo>
                    <a:pt x="407670" y="4488180"/>
                  </a:lnTo>
                  <a:lnTo>
                    <a:pt x="360680" y="4526280"/>
                  </a:lnTo>
                  <a:lnTo>
                    <a:pt x="313690" y="4559808"/>
                  </a:lnTo>
                  <a:lnTo>
                    <a:pt x="262890" y="4590288"/>
                  </a:lnTo>
                  <a:lnTo>
                    <a:pt x="212090" y="4613148"/>
                  </a:lnTo>
                  <a:lnTo>
                    <a:pt x="162560" y="4632960"/>
                  </a:lnTo>
                  <a:lnTo>
                    <a:pt x="110490" y="4646676"/>
                  </a:lnTo>
                  <a:lnTo>
                    <a:pt x="57150" y="4654296"/>
                  </a:lnTo>
                  <a:lnTo>
                    <a:pt x="3810" y="4657344"/>
                  </a:lnTo>
                  <a:lnTo>
                    <a:pt x="10160" y="4661916"/>
                  </a:lnTo>
                  <a:lnTo>
                    <a:pt x="10160" y="4666197"/>
                  </a:lnTo>
                  <a:lnTo>
                    <a:pt x="58420" y="4663440"/>
                  </a:lnTo>
                  <a:lnTo>
                    <a:pt x="113030" y="4655820"/>
                  </a:lnTo>
                  <a:lnTo>
                    <a:pt x="165100" y="4642104"/>
                  </a:lnTo>
                  <a:lnTo>
                    <a:pt x="217170" y="4622292"/>
                  </a:lnTo>
                  <a:lnTo>
                    <a:pt x="269240" y="4597908"/>
                  </a:lnTo>
                  <a:lnTo>
                    <a:pt x="317500" y="4568952"/>
                  </a:lnTo>
                  <a:lnTo>
                    <a:pt x="367030" y="4533900"/>
                  </a:lnTo>
                  <a:lnTo>
                    <a:pt x="415290" y="4494276"/>
                  </a:lnTo>
                  <a:lnTo>
                    <a:pt x="461010" y="4451604"/>
                  </a:lnTo>
                  <a:lnTo>
                    <a:pt x="506730" y="4402836"/>
                  </a:lnTo>
                  <a:lnTo>
                    <a:pt x="551180" y="4351020"/>
                  </a:lnTo>
                  <a:lnTo>
                    <a:pt x="591820" y="4294632"/>
                  </a:lnTo>
                  <a:lnTo>
                    <a:pt x="633730" y="4233672"/>
                  </a:lnTo>
                  <a:lnTo>
                    <a:pt x="673100" y="4169664"/>
                  </a:lnTo>
                  <a:lnTo>
                    <a:pt x="711200" y="4101084"/>
                  </a:lnTo>
                  <a:lnTo>
                    <a:pt x="748030" y="4029456"/>
                  </a:lnTo>
                  <a:lnTo>
                    <a:pt x="816610" y="3875532"/>
                  </a:lnTo>
                  <a:lnTo>
                    <a:pt x="847090" y="3793236"/>
                  </a:lnTo>
                  <a:lnTo>
                    <a:pt x="875030" y="3707892"/>
                  </a:lnTo>
                  <a:lnTo>
                    <a:pt x="902970" y="3619500"/>
                  </a:lnTo>
                  <a:lnTo>
                    <a:pt x="951230" y="3435096"/>
                  </a:lnTo>
                  <a:lnTo>
                    <a:pt x="991870" y="3240024"/>
                  </a:lnTo>
                  <a:lnTo>
                    <a:pt x="1022350" y="3037332"/>
                  </a:lnTo>
                  <a:lnTo>
                    <a:pt x="1032510" y="2932176"/>
                  </a:lnTo>
                  <a:lnTo>
                    <a:pt x="1041400" y="2825496"/>
                  </a:lnTo>
                  <a:lnTo>
                    <a:pt x="1049020" y="2715768"/>
                  </a:lnTo>
                  <a:lnTo>
                    <a:pt x="1052830" y="2606040"/>
                  </a:lnTo>
                  <a:lnTo>
                    <a:pt x="1054100" y="2494788"/>
                  </a:lnTo>
                  <a:close/>
                </a:path>
                <a:path w="1054100" h="4666615">
                  <a:moveTo>
                    <a:pt x="10160" y="4666197"/>
                  </a:moveTo>
                  <a:lnTo>
                    <a:pt x="10160" y="4661916"/>
                  </a:lnTo>
                  <a:lnTo>
                    <a:pt x="3810" y="4657344"/>
                  </a:lnTo>
                  <a:lnTo>
                    <a:pt x="3810" y="4666488"/>
                  </a:lnTo>
                  <a:lnTo>
                    <a:pt x="5080" y="4666488"/>
                  </a:lnTo>
                  <a:lnTo>
                    <a:pt x="10160" y="4666197"/>
                  </a:lnTo>
                  <a:close/>
                </a:path>
                <a:path w="1054100" h="4666615">
                  <a:moveTo>
                    <a:pt x="10160" y="4405586"/>
                  </a:moveTo>
                  <a:lnTo>
                    <a:pt x="10160" y="4401312"/>
                  </a:lnTo>
                  <a:lnTo>
                    <a:pt x="5080" y="4405884"/>
                  </a:lnTo>
                  <a:lnTo>
                    <a:pt x="10160" y="4405586"/>
                  </a:lnTo>
                  <a:close/>
                </a:path>
                <a:path w="1054100" h="4666615">
                  <a:moveTo>
                    <a:pt x="10160" y="4656981"/>
                  </a:moveTo>
                  <a:lnTo>
                    <a:pt x="10160" y="4405586"/>
                  </a:lnTo>
                  <a:lnTo>
                    <a:pt x="5080" y="4405884"/>
                  </a:lnTo>
                  <a:lnTo>
                    <a:pt x="5080" y="4657271"/>
                  </a:lnTo>
                  <a:lnTo>
                    <a:pt x="10160" y="4656981"/>
                  </a:lnTo>
                  <a:close/>
                </a:path>
                <a:path w="1054100" h="4666615">
                  <a:moveTo>
                    <a:pt x="12685" y="198368"/>
                  </a:moveTo>
                  <a:lnTo>
                    <a:pt x="8890" y="193548"/>
                  </a:lnTo>
                  <a:lnTo>
                    <a:pt x="8890" y="201168"/>
                  </a:lnTo>
                  <a:lnTo>
                    <a:pt x="12685" y="198368"/>
                  </a:lnTo>
                  <a:close/>
                </a:path>
                <a:path w="1054100" h="4666615">
                  <a:moveTo>
                    <a:pt x="269240" y="524256"/>
                  </a:moveTo>
                  <a:lnTo>
                    <a:pt x="12685" y="198368"/>
                  </a:lnTo>
                  <a:lnTo>
                    <a:pt x="8890" y="201168"/>
                  </a:lnTo>
                  <a:lnTo>
                    <a:pt x="8890" y="209276"/>
                  </a:lnTo>
                  <a:lnTo>
                    <a:pt x="261620" y="528746"/>
                  </a:lnTo>
                  <a:lnTo>
                    <a:pt x="261620" y="527304"/>
                  </a:lnTo>
                  <a:lnTo>
                    <a:pt x="269240" y="524256"/>
                  </a:lnTo>
                  <a:close/>
                </a:path>
                <a:path w="1054100" h="4666615">
                  <a:moveTo>
                    <a:pt x="269240" y="9144"/>
                  </a:moveTo>
                  <a:lnTo>
                    <a:pt x="261620" y="4572"/>
                  </a:lnTo>
                  <a:lnTo>
                    <a:pt x="261620" y="14764"/>
                  </a:lnTo>
                  <a:lnTo>
                    <a:pt x="269240" y="9144"/>
                  </a:lnTo>
                  <a:close/>
                </a:path>
                <a:path w="1054100" h="4666615">
                  <a:moveTo>
                    <a:pt x="270510" y="143125"/>
                  </a:moveTo>
                  <a:lnTo>
                    <a:pt x="270510" y="135636"/>
                  </a:lnTo>
                  <a:lnTo>
                    <a:pt x="269240" y="131064"/>
                  </a:lnTo>
                  <a:lnTo>
                    <a:pt x="269240" y="9144"/>
                  </a:lnTo>
                  <a:lnTo>
                    <a:pt x="261620" y="14764"/>
                  </a:lnTo>
                  <a:lnTo>
                    <a:pt x="261620" y="138684"/>
                  </a:lnTo>
                  <a:lnTo>
                    <a:pt x="262890" y="138684"/>
                  </a:lnTo>
                  <a:lnTo>
                    <a:pt x="270510" y="143125"/>
                  </a:lnTo>
                  <a:close/>
                </a:path>
                <a:path w="1054100" h="4666615">
                  <a:moveTo>
                    <a:pt x="270510" y="528828"/>
                  </a:moveTo>
                  <a:lnTo>
                    <a:pt x="270510" y="405115"/>
                  </a:lnTo>
                  <a:lnTo>
                    <a:pt x="262890" y="400812"/>
                  </a:lnTo>
                  <a:lnTo>
                    <a:pt x="262890" y="393192"/>
                  </a:lnTo>
                  <a:lnTo>
                    <a:pt x="261620" y="394716"/>
                  </a:lnTo>
                  <a:lnTo>
                    <a:pt x="261620" y="514576"/>
                  </a:lnTo>
                  <a:lnTo>
                    <a:pt x="269240" y="524256"/>
                  </a:lnTo>
                  <a:lnTo>
                    <a:pt x="269240" y="530352"/>
                  </a:lnTo>
                  <a:lnTo>
                    <a:pt x="270510" y="528828"/>
                  </a:lnTo>
                  <a:close/>
                </a:path>
                <a:path w="1054100" h="4666615">
                  <a:moveTo>
                    <a:pt x="269240" y="530352"/>
                  </a:moveTo>
                  <a:lnTo>
                    <a:pt x="269240" y="524256"/>
                  </a:lnTo>
                  <a:lnTo>
                    <a:pt x="261620" y="527304"/>
                  </a:lnTo>
                  <a:lnTo>
                    <a:pt x="261620" y="528746"/>
                  </a:lnTo>
                  <a:lnTo>
                    <a:pt x="262890" y="530352"/>
                  </a:lnTo>
                  <a:lnTo>
                    <a:pt x="262890" y="531876"/>
                  </a:lnTo>
                  <a:lnTo>
                    <a:pt x="267970" y="531876"/>
                  </a:lnTo>
                  <a:lnTo>
                    <a:pt x="269240" y="530352"/>
                  </a:lnTo>
                  <a:close/>
                </a:path>
                <a:path w="1054100" h="4666615">
                  <a:moveTo>
                    <a:pt x="1045210" y="2363724"/>
                  </a:moveTo>
                  <a:lnTo>
                    <a:pt x="1045210" y="2234184"/>
                  </a:lnTo>
                  <a:lnTo>
                    <a:pt x="1044284" y="2189375"/>
                  </a:lnTo>
                  <a:lnTo>
                    <a:pt x="1040130" y="2130552"/>
                  </a:lnTo>
                  <a:lnTo>
                    <a:pt x="1022350" y="1955292"/>
                  </a:lnTo>
                  <a:lnTo>
                    <a:pt x="1009650" y="1868424"/>
                  </a:lnTo>
                  <a:lnTo>
                    <a:pt x="981710" y="1700784"/>
                  </a:lnTo>
                  <a:lnTo>
                    <a:pt x="965200" y="1618488"/>
                  </a:lnTo>
                  <a:lnTo>
                    <a:pt x="947420" y="1539240"/>
                  </a:lnTo>
                  <a:lnTo>
                    <a:pt x="927100" y="1459992"/>
                  </a:lnTo>
                  <a:lnTo>
                    <a:pt x="905510" y="1383792"/>
                  </a:lnTo>
                  <a:lnTo>
                    <a:pt x="885190" y="1309116"/>
                  </a:lnTo>
                  <a:lnTo>
                    <a:pt x="859790" y="1235964"/>
                  </a:lnTo>
                  <a:lnTo>
                    <a:pt x="808990" y="1097280"/>
                  </a:lnTo>
                  <a:lnTo>
                    <a:pt x="781050" y="1031748"/>
                  </a:lnTo>
                  <a:lnTo>
                    <a:pt x="750570" y="967740"/>
                  </a:lnTo>
                  <a:lnTo>
                    <a:pt x="720090" y="906780"/>
                  </a:lnTo>
                  <a:lnTo>
                    <a:pt x="689610" y="847344"/>
                  </a:lnTo>
                  <a:lnTo>
                    <a:pt x="656590" y="790956"/>
                  </a:lnTo>
                  <a:lnTo>
                    <a:pt x="622300" y="737616"/>
                  </a:lnTo>
                  <a:lnTo>
                    <a:pt x="588010" y="687324"/>
                  </a:lnTo>
                  <a:lnTo>
                    <a:pt x="551180" y="638556"/>
                  </a:lnTo>
                  <a:lnTo>
                    <a:pt x="513080" y="594360"/>
                  </a:lnTo>
                  <a:lnTo>
                    <a:pt x="474980" y="551688"/>
                  </a:lnTo>
                  <a:lnTo>
                    <a:pt x="435610" y="513588"/>
                  </a:lnTo>
                  <a:lnTo>
                    <a:pt x="394970" y="478536"/>
                  </a:lnTo>
                  <a:lnTo>
                    <a:pt x="354330" y="446532"/>
                  </a:lnTo>
                  <a:lnTo>
                    <a:pt x="311150" y="417576"/>
                  </a:lnTo>
                  <a:lnTo>
                    <a:pt x="269240" y="391668"/>
                  </a:lnTo>
                  <a:lnTo>
                    <a:pt x="262890" y="391668"/>
                  </a:lnTo>
                  <a:lnTo>
                    <a:pt x="262890" y="400812"/>
                  </a:lnTo>
                  <a:lnTo>
                    <a:pt x="270510" y="396240"/>
                  </a:lnTo>
                  <a:lnTo>
                    <a:pt x="270510" y="405115"/>
                  </a:lnTo>
                  <a:lnTo>
                    <a:pt x="306070" y="425196"/>
                  </a:lnTo>
                  <a:lnTo>
                    <a:pt x="347980" y="454152"/>
                  </a:lnTo>
                  <a:lnTo>
                    <a:pt x="389890" y="484632"/>
                  </a:lnTo>
                  <a:lnTo>
                    <a:pt x="429260" y="519684"/>
                  </a:lnTo>
                  <a:lnTo>
                    <a:pt x="467360" y="559308"/>
                  </a:lnTo>
                  <a:lnTo>
                    <a:pt x="505460" y="600456"/>
                  </a:lnTo>
                  <a:lnTo>
                    <a:pt x="543560" y="644652"/>
                  </a:lnTo>
                  <a:lnTo>
                    <a:pt x="577850" y="691896"/>
                  </a:lnTo>
                  <a:lnTo>
                    <a:pt x="613410" y="742188"/>
                  </a:lnTo>
                  <a:lnTo>
                    <a:pt x="648970" y="795528"/>
                  </a:lnTo>
                  <a:lnTo>
                    <a:pt x="680720" y="851916"/>
                  </a:lnTo>
                  <a:lnTo>
                    <a:pt x="712470" y="909828"/>
                  </a:lnTo>
                  <a:lnTo>
                    <a:pt x="742950" y="972312"/>
                  </a:lnTo>
                  <a:lnTo>
                    <a:pt x="772160" y="1034796"/>
                  </a:lnTo>
                  <a:lnTo>
                    <a:pt x="826770" y="1168908"/>
                  </a:lnTo>
                  <a:lnTo>
                    <a:pt x="850900" y="1239012"/>
                  </a:lnTo>
                  <a:lnTo>
                    <a:pt x="875030" y="1312164"/>
                  </a:lnTo>
                  <a:lnTo>
                    <a:pt x="918210" y="1463040"/>
                  </a:lnTo>
                  <a:lnTo>
                    <a:pt x="938530" y="1540764"/>
                  </a:lnTo>
                  <a:lnTo>
                    <a:pt x="956310" y="1621536"/>
                  </a:lnTo>
                  <a:lnTo>
                    <a:pt x="972820" y="1702308"/>
                  </a:lnTo>
                  <a:lnTo>
                    <a:pt x="1000760" y="1869948"/>
                  </a:lnTo>
                  <a:lnTo>
                    <a:pt x="1010920" y="1955292"/>
                  </a:lnTo>
                  <a:lnTo>
                    <a:pt x="1022350" y="2043684"/>
                  </a:lnTo>
                  <a:lnTo>
                    <a:pt x="1029970" y="2130552"/>
                  </a:lnTo>
                  <a:lnTo>
                    <a:pt x="1041400" y="2310384"/>
                  </a:lnTo>
                  <a:lnTo>
                    <a:pt x="1042563" y="2366702"/>
                  </a:lnTo>
                  <a:lnTo>
                    <a:pt x="1042670" y="2363724"/>
                  </a:lnTo>
                  <a:lnTo>
                    <a:pt x="1045210" y="2363724"/>
                  </a:lnTo>
                  <a:close/>
                </a:path>
                <a:path w="1054100" h="4666615">
                  <a:moveTo>
                    <a:pt x="270510" y="405115"/>
                  </a:moveTo>
                  <a:lnTo>
                    <a:pt x="270510" y="396240"/>
                  </a:lnTo>
                  <a:lnTo>
                    <a:pt x="262890" y="400812"/>
                  </a:lnTo>
                  <a:lnTo>
                    <a:pt x="270510" y="405115"/>
                  </a:lnTo>
                  <a:close/>
                </a:path>
                <a:path w="1054100" h="4666615">
                  <a:moveTo>
                    <a:pt x="1054100" y="2401824"/>
                  </a:moveTo>
                  <a:lnTo>
                    <a:pt x="1054100" y="2141220"/>
                  </a:lnTo>
                  <a:lnTo>
                    <a:pt x="1046480" y="1958340"/>
                  </a:lnTo>
                  <a:lnTo>
                    <a:pt x="1040130" y="1869948"/>
                  </a:lnTo>
                  <a:lnTo>
                    <a:pt x="1022350" y="1693164"/>
                  </a:lnTo>
                  <a:lnTo>
                    <a:pt x="1009650" y="1607820"/>
                  </a:lnTo>
                  <a:lnTo>
                    <a:pt x="981710" y="1440180"/>
                  </a:lnTo>
                  <a:lnTo>
                    <a:pt x="965200" y="1357884"/>
                  </a:lnTo>
                  <a:lnTo>
                    <a:pt x="947420" y="1277112"/>
                  </a:lnTo>
                  <a:lnTo>
                    <a:pt x="927100" y="1199388"/>
                  </a:lnTo>
                  <a:lnTo>
                    <a:pt x="905510" y="1123188"/>
                  </a:lnTo>
                  <a:lnTo>
                    <a:pt x="885190" y="1048512"/>
                  </a:lnTo>
                  <a:lnTo>
                    <a:pt x="859790" y="975360"/>
                  </a:lnTo>
                  <a:lnTo>
                    <a:pt x="808990" y="836676"/>
                  </a:lnTo>
                  <a:lnTo>
                    <a:pt x="781050" y="769620"/>
                  </a:lnTo>
                  <a:lnTo>
                    <a:pt x="750570" y="705612"/>
                  </a:lnTo>
                  <a:lnTo>
                    <a:pt x="720090" y="644652"/>
                  </a:lnTo>
                  <a:lnTo>
                    <a:pt x="689610" y="586740"/>
                  </a:lnTo>
                  <a:lnTo>
                    <a:pt x="656590" y="530352"/>
                  </a:lnTo>
                  <a:lnTo>
                    <a:pt x="622300" y="477012"/>
                  </a:lnTo>
                  <a:lnTo>
                    <a:pt x="588010" y="425196"/>
                  </a:lnTo>
                  <a:lnTo>
                    <a:pt x="551180" y="377952"/>
                  </a:lnTo>
                  <a:lnTo>
                    <a:pt x="513080" y="332232"/>
                  </a:lnTo>
                  <a:lnTo>
                    <a:pt x="474980" y="291084"/>
                  </a:lnTo>
                  <a:lnTo>
                    <a:pt x="435610" y="251460"/>
                  </a:lnTo>
                  <a:lnTo>
                    <a:pt x="394970" y="216408"/>
                  </a:lnTo>
                  <a:lnTo>
                    <a:pt x="353060" y="184404"/>
                  </a:lnTo>
                  <a:lnTo>
                    <a:pt x="311150" y="155448"/>
                  </a:lnTo>
                  <a:lnTo>
                    <a:pt x="269240" y="131064"/>
                  </a:lnTo>
                  <a:lnTo>
                    <a:pt x="270510" y="135636"/>
                  </a:lnTo>
                  <a:lnTo>
                    <a:pt x="270510" y="143125"/>
                  </a:lnTo>
                  <a:lnTo>
                    <a:pt x="307340" y="164592"/>
                  </a:lnTo>
                  <a:lnTo>
                    <a:pt x="347980" y="192024"/>
                  </a:lnTo>
                  <a:lnTo>
                    <a:pt x="389890" y="224028"/>
                  </a:lnTo>
                  <a:lnTo>
                    <a:pt x="429260" y="259080"/>
                  </a:lnTo>
                  <a:lnTo>
                    <a:pt x="468630" y="297180"/>
                  </a:lnTo>
                  <a:lnTo>
                    <a:pt x="506730" y="339852"/>
                  </a:lnTo>
                  <a:lnTo>
                    <a:pt x="543560" y="384048"/>
                  </a:lnTo>
                  <a:lnTo>
                    <a:pt x="580390" y="431292"/>
                  </a:lnTo>
                  <a:lnTo>
                    <a:pt x="613410" y="481584"/>
                  </a:lnTo>
                  <a:lnTo>
                    <a:pt x="648970" y="534924"/>
                  </a:lnTo>
                  <a:lnTo>
                    <a:pt x="680720" y="591312"/>
                  </a:lnTo>
                  <a:lnTo>
                    <a:pt x="712470" y="649224"/>
                  </a:lnTo>
                  <a:lnTo>
                    <a:pt x="742950" y="710184"/>
                  </a:lnTo>
                  <a:lnTo>
                    <a:pt x="772160" y="774192"/>
                  </a:lnTo>
                  <a:lnTo>
                    <a:pt x="826770" y="908304"/>
                  </a:lnTo>
                  <a:lnTo>
                    <a:pt x="850900" y="978408"/>
                  </a:lnTo>
                  <a:lnTo>
                    <a:pt x="875030" y="1051560"/>
                  </a:lnTo>
                  <a:lnTo>
                    <a:pt x="896620" y="1124712"/>
                  </a:lnTo>
                  <a:lnTo>
                    <a:pt x="918210" y="1202436"/>
                  </a:lnTo>
                  <a:lnTo>
                    <a:pt x="938530" y="1280160"/>
                  </a:lnTo>
                  <a:lnTo>
                    <a:pt x="956310" y="1359408"/>
                  </a:lnTo>
                  <a:lnTo>
                    <a:pt x="972820" y="1441704"/>
                  </a:lnTo>
                  <a:lnTo>
                    <a:pt x="1000760" y="1609344"/>
                  </a:lnTo>
                  <a:lnTo>
                    <a:pt x="1010920" y="1694688"/>
                  </a:lnTo>
                  <a:lnTo>
                    <a:pt x="1022350" y="1781556"/>
                  </a:lnTo>
                  <a:lnTo>
                    <a:pt x="1029970" y="1869948"/>
                  </a:lnTo>
                  <a:lnTo>
                    <a:pt x="1041400" y="2049780"/>
                  </a:lnTo>
                  <a:lnTo>
                    <a:pt x="1044284" y="2189375"/>
                  </a:lnTo>
                  <a:lnTo>
                    <a:pt x="1046480" y="2220468"/>
                  </a:lnTo>
                  <a:lnTo>
                    <a:pt x="1052512" y="2363724"/>
                  </a:lnTo>
                  <a:lnTo>
                    <a:pt x="1052830" y="2363724"/>
                  </a:lnTo>
                  <a:lnTo>
                    <a:pt x="1052830" y="2371344"/>
                  </a:lnTo>
                  <a:lnTo>
                    <a:pt x="1054100" y="2401824"/>
                  </a:lnTo>
                  <a:close/>
                </a:path>
                <a:path w="1054100" h="4666615">
                  <a:moveTo>
                    <a:pt x="1052660" y="2367280"/>
                  </a:moveTo>
                  <a:lnTo>
                    <a:pt x="1052512" y="2363724"/>
                  </a:lnTo>
                  <a:lnTo>
                    <a:pt x="1042670" y="2363724"/>
                  </a:lnTo>
                  <a:lnTo>
                    <a:pt x="1042563" y="2366702"/>
                  </a:lnTo>
                  <a:lnTo>
                    <a:pt x="1045210" y="2494788"/>
                  </a:lnTo>
                  <a:lnTo>
                    <a:pt x="1046277" y="2494788"/>
                  </a:lnTo>
                  <a:lnTo>
                    <a:pt x="1047750" y="2470404"/>
                  </a:lnTo>
                  <a:lnTo>
                    <a:pt x="1052660" y="2367280"/>
                  </a:lnTo>
                  <a:close/>
                </a:path>
                <a:path w="1054100" h="4666615">
                  <a:moveTo>
                    <a:pt x="1052512" y="2363724"/>
                  </a:moveTo>
                  <a:lnTo>
                    <a:pt x="1046480" y="2220468"/>
                  </a:lnTo>
                  <a:lnTo>
                    <a:pt x="1044284" y="2189375"/>
                  </a:lnTo>
                  <a:lnTo>
                    <a:pt x="1045210" y="2234184"/>
                  </a:lnTo>
                  <a:lnTo>
                    <a:pt x="1045210" y="2363724"/>
                  </a:lnTo>
                  <a:lnTo>
                    <a:pt x="1052512" y="2363724"/>
                  </a:lnTo>
                  <a:close/>
                </a:path>
                <a:path w="1054100" h="4666615">
                  <a:moveTo>
                    <a:pt x="1046277" y="2494788"/>
                  </a:moveTo>
                  <a:lnTo>
                    <a:pt x="1045210" y="2494788"/>
                  </a:lnTo>
                  <a:lnTo>
                    <a:pt x="1044561" y="2523213"/>
                  </a:lnTo>
                  <a:lnTo>
                    <a:pt x="1046277" y="2494788"/>
                  </a:lnTo>
                  <a:close/>
                </a:path>
                <a:path w="1054100" h="4666615">
                  <a:moveTo>
                    <a:pt x="1054100" y="2494788"/>
                  </a:moveTo>
                  <a:lnTo>
                    <a:pt x="1054100" y="2401824"/>
                  </a:lnTo>
                  <a:lnTo>
                    <a:pt x="1052660" y="2367280"/>
                  </a:lnTo>
                  <a:lnTo>
                    <a:pt x="1047750" y="2470404"/>
                  </a:lnTo>
                  <a:lnTo>
                    <a:pt x="1046277" y="2494788"/>
                  </a:lnTo>
                  <a:lnTo>
                    <a:pt x="1054100" y="2494788"/>
                  </a:lnTo>
                  <a:close/>
                </a:path>
                <a:path w="1054100" h="4666615">
                  <a:moveTo>
                    <a:pt x="1052830" y="2363724"/>
                  </a:moveTo>
                  <a:lnTo>
                    <a:pt x="1052512" y="2363724"/>
                  </a:lnTo>
                  <a:lnTo>
                    <a:pt x="1052660" y="2367280"/>
                  </a:lnTo>
                  <a:lnTo>
                    <a:pt x="1052830" y="2363724"/>
                  </a:lnTo>
                  <a:close/>
                </a:path>
                <a:path w="1054100" h="4666615">
                  <a:moveTo>
                    <a:pt x="1052830" y="2371344"/>
                  </a:moveTo>
                  <a:lnTo>
                    <a:pt x="1052830" y="2363724"/>
                  </a:lnTo>
                  <a:lnTo>
                    <a:pt x="1052660" y="2367280"/>
                  </a:lnTo>
                  <a:lnTo>
                    <a:pt x="1052830" y="237134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092062" y="6400800"/>
              <a:ext cx="826008" cy="806195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1159137" y="1226313"/>
            <a:ext cx="420814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000065"/>
                </a:solidFill>
                <a:latin typeface="Arial"/>
                <a:cs typeface="Arial"/>
              </a:rPr>
              <a:t>Garantire</a:t>
            </a:r>
            <a:r>
              <a:rPr dirty="0" sz="200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5"/>
                </a:solidFill>
                <a:latin typeface="Arial"/>
                <a:cs typeface="Arial"/>
              </a:rPr>
              <a:t>la</a:t>
            </a:r>
            <a:r>
              <a:rPr dirty="0" sz="2000" spc="4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5"/>
                </a:solidFill>
                <a:latin typeface="Arial"/>
                <a:cs typeface="Arial"/>
              </a:rPr>
              <a:t>disponibilità</a:t>
            </a:r>
            <a:r>
              <a:rPr dirty="0" sz="2000" spc="2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000065"/>
                </a:solidFill>
                <a:latin typeface="Arial"/>
                <a:cs typeface="Arial"/>
              </a:rPr>
              <a:t>della</a:t>
            </a:r>
            <a:r>
              <a:rPr dirty="0" sz="2000" spc="4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000065"/>
                </a:solidFill>
                <a:latin typeface="Arial"/>
                <a:cs typeface="Arial"/>
              </a:rPr>
              <a:t>merce: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7387" y="580136"/>
            <a:ext cx="7423784" cy="2219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50000"/>
              </a:lnSpc>
              <a:spcBef>
                <a:spcPts val="100"/>
              </a:spcBef>
            </a:pP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Il</a:t>
            </a:r>
            <a:r>
              <a:rPr dirty="0" sz="2400" spc="2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principale</a:t>
            </a:r>
            <a:r>
              <a:rPr dirty="0" sz="2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obiettivo</a:t>
            </a:r>
            <a:r>
              <a:rPr dirty="0" sz="2400" spc="25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della</a:t>
            </a:r>
            <a:r>
              <a:rPr dirty="0" sz="2400" spc="254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7F0000"/>
                </a:solidFill>
                <a:latin typeface="Arial"/>
                <a:cs typeface="Arial"/>
              </a:rPr>
              <a:t>logistica</a:t>
            </a:r>
            <a:r>
              <a:rPr dirty="0" sz="2400" spc="25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7F0000"/>
                </a:solidFill>
                <a:latin typeface="Arial"/>
                <a:cs typeface="Arial"/>
              </a:rPr>
              <a:t>distributiva</a:t>
            </a:r>
            <a:r>
              <a:rPr dirty="0" sz="2400" spc="250">
                <a:solidFill>
                  <a:srgbClr val="7F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è</a:t>
            </a:r>
            <a:r>
              <a:rPr dirty="0" sz="2400" spc="2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25">
                <a:solidFill>
                  <a:srgbClr val="000000"/>
                </a:solidFill>
                <a:latin typeface="Arial"/>
                <a:cs typeface="Arial"/>
              </a:rPr>
              <a:t>la</a:t>
            </a:r>
            <a:r>
              <a:rPr dirty="0" sz="2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riduzione</a:t>
            </a:r>
            <a:r>
              <a:rPr dirty="0" sz="2400" spc="11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del</a:t>
            </a:r>
            <a:r>
              <a:rPr dirty="0" sz="2400" spc="114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costo</a:t>
            </a:r>
            <a:r>
              <a:rPr dirty="0" sz="2400" spc="11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z="2400" spc="114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fornitura</a:t>
            </a:r>
            <a:r>
              <a:rPr dirty="0" sz="2400" spc="114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dei</a:t>
            </a:r>
            <a:r>
              <a:rPr dirty="0" sz="2400" spc="114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prodotti</a:t>
            </a:r>
            <a:r>
              <a:rPr dirty="0" sz="2400" spc="11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finiti</a:t>
            </a:r>
            <a:r>
              <a:rPr dirty="0" sz="2400" spc="11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dirty="0" sz="2400" spc="-25">
                <a:solidFill>
                  <a:srgbClr val="000000"/>
                </a:solidFill>
                <a:latin typeface="Arial"/>
                <a:cs typeface="Arial"/>
              </a:rPr>
              <a:t>ai</a:t>
            </a:r>
            <a:r>
              <a:rPr dirty="0" sz="2400" spc="-2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clienti</a:t>
            </a:r>
            <a:r>
              <a:rPr dirty="0" sz="2400" spc="3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mantenendo,</a:t>
            </a:r>
            <a:r>
              <a:rPr dirty="0" sz="2400" spc="3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o</a:t>
            </a:r>
            <a:r>
              <a:rPr dirty="0" sz="2400" spc="3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addirittura</a:t>
            </a:r>
            <a:r>
              <a:rPr dirty="0" sz="2400" spc="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migliorando,</a:t>
            </a:r>
            <a:r>
              <a:rPr dirty="0" sz="2400" spc="37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il</a:t>
            </a:r>
            <a:r>
              <a:rPr dirty="0" sz="2400" spc="36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Arial"/>
                <a:cs typeface="Arial"/>
              </a:rPr>
              <a:t>livello</a:t>
            </a:r>
            <a:r>
              <a:rPr dirty="0" sz="2400" spc="-1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di</a:t>
            </a:r>
            <a:r>
              <a:rPr dirty="0" sz="2400" spc="5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000000"/>
                </a:solidFill>
                <a:latin typeface="Arial"/>
                <a:cs typeface="Arial"/>
              </a:rPr>
              <a:t>servizio</a:t>
            </a:r>
            <a:r>
              <a:rPr dirty="0" sz="2400" spc="8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2400" spc="-10">
                <a:solidFill>
                  <a:srgbClr val="000000"/>
                </a:solidFill>
                <a:latin typeface="Arial"/>
                <a:cs typeface="Arial"/>
              </a:rPr>
              <a:t>offerto.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767462" y="2923032"/>
            <a:ext cx="5415280" cy="3892550"/>
            <a:chOff x="2767462" y="2923032"/>
            <a:chExt cx="5415280" cy="389255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76609" y="2932175"/>
              <a:ext cx="5396484" cy="387400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767462" y="2923032"/>
              <a:ext cx="5415280" cy="3892550"/>
            </a:xfrm>
            <a:custGeom>
              <a:avLst/>
              <a:gdLst/>
              <a:ahLst/>
              <a:cxnLst/>
              <a:rect l="l" t="t" r="r" b="b"/>
              <a:pathLst>
                <a:path w="5415280" h="3892550">
                  <a:moveTo>
                    <a:pt x="5414772" y="3892296"/>
                  </a:moveTo>
                  <a:lnTo>
                    <a:pt x="5414772" y="0"/>
                  </a:lnTo>
                  <a:lnTo>
                    <a:pt x="0" y="0"/>
                  </a:lnTo>
                  <a:lnTo>
                    <a:pt x="0" y="3892296"/>
                  </a:lnTo>
                  <a:lnTo>
                    <a:pt x="4575" y="3892296"/>
                  </a:lnTo>
                  <a:lnTo>
                    <a:pt x="4575" y="9144"/>
                  </a:lnTo>
                  <a:lnTo>
                    <a:pt x="9147" y="4572"/>
                  </a:lnTo>
                  <a:lnTo>
                    <a:pt x="9147" y="9144"/>
                  </a:lnTo>
                  <a:lnTo>
                    <a:pt x="5405628" y="9144"/>
                  </a:lnTo>
                  <a:lnTo>
                    <a:pt x="5405628" y="4572"/>
                  </a:lnTo>
                  <a:lnTo>
                    <a:pt x="5410200" y="9144"/>
                  </a:lnTo>
                  <a:lnTo>
                    <a:pt x="5410200" y="3892296"/>
                  </a:lnTo>
                  <a:lnTo>
                    <a:pt x="5414772" y="3892296"/>
                  </a:lnTo>
                  <a:close/>
                </a:path>
                <a:path w="5415280" h="3892550">
                  <a:moveTo>
                    <a:pt x="9147" y="9144"/>
                  </a:moveTo>
                  <a:lnTo>
                    <a:pt x="9147" y="4572"/>
                  </a:lnTo>
                  <a:lnTo>
                    <a:pt x="4575" y="9144"/>
                  </a:lnTo>
                  <a:lnTo>
                    <a:pt x="9147" y="9144"/>
                  </a:lnTo>
                  <a:close/>
                </a:path>
                <a:path w="5415280" h="3892550">
                  <a:moveTo>
                    <a:pt x="9147" y="3883152"/>
                  </a:moveTo>
                  <a:lnTo>
                    <a:pt x="9147" y="9144"/>
                  </a:lnTo>
                  <a:lnTo>
                    <a:pt x="4575" y="9144"/>
                  </a:lnTo>
                  <a:lnTo>
                    <a:pt x="4575" y="3883152"/>
                  </a:lnTo>
                  <a:lnTo>
                    <a:pt x="9147" y="3883152"/>
                  </a:lnTo>
                  <a:close/>
                </a:path>
                <a:path w="5415280" h="3892550">
                  <a:moveTo>
                    <a:pt x="5410200" y="3883152"/>
                  </a:moveTo>
                  <a:lnTo>
                    <a:pt x="4575" y="3883152"/>
                  </a:lnTo>
                  <a:lnTo>
                    <a:pt x="9147" y="3887724"/>
                  </a:lnTo>
                  <a:lnTo>
                    <a:pt x="9147" y="3892296"/>
                  </a:lnTo>
                  <a:lnTo>
                    <a:pt x="5405628" y="3892296"/>
                  </a:lnTo>
                  <a:lnTo>
                    <a:pt x="5405628" y="3887724"/>
                  </a:lnTo>
                  <a:lnTo>
                    <a:pt x="5410200" y="3883152"/>
                  </a:lnTo>
                  <a:close/>
                </a:path>
                <a:path w="5415280" h="3892550">
                  <a:moveTo>
                    <a:pt x="9147" y="3892296"/>
                  </a:moveTo>
                  <a:lnTo>
                    <a:pt x="9147" y="3887724"/>
                  </a:lnTo>
                  <a:lnTo>
                    <a:pt x="4575" y="3883152"/>
                  </a:lnTo>
                  <a:lnTo>
                    <a:pt x="4575" y="3892296"/>
                  </a:lnTo>
                  <a:lnTo>
                    <a:pt x="9147" y="3892296"/>
                  </a:lnTo>
                  <a:close/>
                </a:path>
                <a:path w="5415280" h="3892550">
                  <a:moveTo>
                    <a:pt x="5410200" y="9144"/>
                  </a:moveTo>
                  <a:lnTo>
                    <a:pt x="5405628" y="4572"/>
                  </a:lnTo>
                  <a:lnTo>
                    <a:pt x="5405628" y="9144"/>
                  </a:lnTo>
                  <a:lnTo>
                    <a:pt x="5410200" y="9144"/>
                  </a:lnTo>
                  <a:close/>
                </a:path>
                <a:path w="5415280" h="3892550">
                  <a:moveTo>
                    <a:pt x="5410200" y="3883152"/>
                  </a:moveTo>
                  <a:lnTo>
                    <a:pt x="5410200" y="9144"/>
                  </a:lnTo>
                  <a:lnTo>
                    <a:pt x="5405628" y="9144"/>
                  </a:lnTo>
                  <a:lnTo>
                    <a:pt x="5405628" y="3883152"/>
                  </a:lnTo>
                  <a:lnTo>
                    <a:pt x="5410200" y="3883152"/>
                  </a:lnTo>
                  <a:close/>
                </a:path>
                <a:path w="5415280" h="3892550">
                  <a:moveTo>
                    <a:pt x="5410200" y="3892296"/>
                  </a:moveTo>
                  <a:lnTo>
                    <a:pt x="5410200" y="3883152"/>
                  </a:lnTo>
                  <a:lnTo>
                    <a:pt x="5405628" y="3887724"/>
                  </a:lnTo>
                  <a:lnTo>
                    <a:pt x="5405628" y="3892296"/>
                  </a:lnTo>
                  <a:lnTo>
                    <a:pt x="5410200" y="389229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92062" y="6400800"/>
            <a:ext cx="826007" cy="8061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075825" y="2857500"/>
            <a:ext cx="1407160" cy="1408430"/>
          </a:xfrm>
          <a:custGeom>
            <a:avLst/>
            <a:gdLst/>
            <a:ahLst/>
            <a:cxnLst/>
            <a:rect l="l" t="t" r="r" b="b"/>
            <a:pathLst>
              <a:path w="1407160" h="1408429">
                <a:moveTo>
                  <a:pt x="1406651" y="704087"/>
                </a:moveTo>
                <a:lnTo>
                  <a:pt x="1405034" y="655909"/>
                </a:lnTo>
                <a:lnTo>
                  <a:pt x="1400249" y="608597"/>
                </a:lnTo>
                <a:lnTo>
                  <a:pt x="1392403" y="562257"/>
                </a:lnTo>
                <a:lnTo>
                  <a:pt x="1381597" y="516995"/>
                </a:lnTo>
                <a:lnTo>
                  <a:pt x="1367937" y="472916"/>
                </a:lnTo>
                <a:lnTo>
                  <a:pt x="1351526" y="430125"/>
                </a:lnTo>
                <a:lnTo>
                  <a:pt x="1332467" y="388726"/>
                </a:lnTo>
                <a:lnTo>
                  <a:pt x="1310865" y="348826"/>
                </a:lnTo>
                <a:lnTo>
                  <a:pt x="1286824" y="310529"/>
                </a:lnTo>
                <a:lnTo>
                  <a:pt x="1260447" y="273941"/>
                </a:lnTo>
                <a:lnTo>
                  <a:pt x="1231839" y="239167"/>
                </a:lnTo>
                <a:lnTo>
                  <a:pt x="1201102" y="206311"/>
                </a:lnTo>
                <a:lnTo>
                  <a:pt x="1168341" y="175479"/>
                </a:lnTo>
                <a:lnTo>
                  <a:pt x="1133661" y="146777"/>
                </a:lnTo>
                <a:lnTo>
                  <a:pt x="1097163" y="120309"/>
                </a:lnTo>
                <a:lnTo>
                  <a:pt x="1058954" y="96181"/>
                </a:lnTo>
                <a:lnTo>
                  <a:pt x="1019135" y="74497"/>
                </a:lnTo>
                <a:lnTo>
                  <a:pt x="977812" y="55364"/>
                </a:lnTo>
                <a:lnTo>
                  <a:pt x="935088" y="38885"/>
                </a:lnTo>
                <a:lnTo>
                  <a:pt x="891067" y="25167"/>
                </a:lnTo>
                <a:lnTo>
                  <a:pt x="845852" y="14314"/>
                </a:lnTo>
                <a:lnTo>
                  <a:pt x="799548" y="6432"/>
                </a:lnTo>
                <a:lnTo>
                  <a:pt x="752259" y="1625"/>
                </a:lnTo>
                <a:lnTo>
                  <a:pt x="704087" y="0"/>
                </a:lnTo>
                <a:lnTo>
                  <a:pt x="655909" y="1625"/>
                </a:lnTo>
                <a:lnTo>
                  <a:pt x="608597" y="6432"/>
                </a:lnTo>
                <a:lnTo>
                  <a:pt x="562257" y="14314"/>
                </a:lnTo>
                <a:lnTo>
                  <a:pt x="516995" y="25167"/>
                </a:lnTo>
                <a:lnTo>
                  <a:pt x="472916" y="38885"/>
                </a:lnTo>
                <a:lnTo>
                  <a:pt x="430125" y="55364"/>
                </a:lnTo>
                <a:lnTo>
                  <a:pt x="388726" y="74497"/>
                </a:lnTo>
                <a:lnTo>
                  <a:pt x="348826" y="96181"/>
                </a:lnTo>
                <a:lnTo>
                  <a:pt x="310529" y="120309"/>
                </a:lnTo>
                <a:lnTo>
                  <a:pt x="273941" y="146777"/>
                </a:lnTo>
                <a:lnTo>
                  <a:pt x="239167" y="175479"/>
                </a:lnTo>
                <a:lnTo>
                  <a:pt x="206311" y="206311"/>
                </a:lnTo>
                <a:lnTo>
                  <a:pt x="175479" y="239167"/>
                </a:lnTo>
                <a:lnTo>
                  <a:pt x="146777" y="273941"/>
                </a:lnTo>
                <a:lnTo>
                  <a:pt x="120309" y="310529"/>
                </a:lnTo>
                <a:lnTo>
                  <a:pt x="96181" y="348826"/>
                </a:lnTo>
                <a:lnTo>
                  <a:pt x="74497" y="388726"/>
                </a:lnTo>
                <a:lnTo>
                  <a:pt x="55364" y="430125"/>
                </a:lnTo>
                <a:lnTo>
                  <a:pt x="38885" y="472916"/>
                </a:lnTo>
                <a:lnTo>
                  <a:pt x="25167" y="516995"/>
                </a:lnTo>
                <a:lnTo>
                  <a:pt x="14314" y="562257"/>
                </a:lnTo>
                <a:lnTo>
                  <a:pt x="6432" y="608597"/>
                </a:lnTo>
                <a:lnTo>
                  <a:pt x="1625" y="655909"/>
                </a:lnTo>
                <a:lnTo>
                  <a:pt x="0" y="704087"/>
                </a:lnTo>
                <a:lnTo>
                  <a:pt x="1625" y="752266"/>
                </a:lnTo>
                <a:lnTo>
                  <a:pt x="6432" y="799578"/>
                </a:lnTo>
                <a:lnTo>
                  <a:pt x="14314" y="845918"/>
                </a:lnTo>
                <a:lnTo>
                  <a:pt x="25167" y="891180"/>
                </a:lnTo>
                <a:lnTo>
                  <a:pt x="38885" y="935259"/>
                </a:lnTo>
                <a:lnTo>
                  <a:pt x="55364" y="978050"/>
                </a:lnTo>
                <a:lnTo>
                  <a:pt x="74497" y="1019449"/>
                </a:lnTo>
                <a:lnTo>
                  <a:pt x="96181" y="1059349"/>
                </a:lnTo>
                <a:lnTo>
                  <a:pt x="120309" y="1097646"/>
                </a:lnTo>
                <a:lnTo>
                  <a:pt x="146777" y="1134234"/>
                </a:lnTo>
                <a:lnTo>
                  <a:pt x="175479" y="1169008"/>
                </a:lnTo>
                <a:lnTo>
                  <a:pt x="206311" y="1201864"/>
                </a:lnTo>
                <a:lnTo>
                  <a:pt x="239167" y="1232696"/>
                </a:lnTo>
                <a:lnTo>
                  <a:pt x="273941" y="1261398"/>
                </a:lnTo>
                <a:lnTo>
                  <a:pt x="310529" y="1287866"/>
                </a:lnTo>
                <a:lnTo>
                  <a:pt x="348826" y="1311994"/>
                </a:lnTo>
                <a:lnTo>
                  <a:pt x="388726" y="1333678"/>
                </a:lnTo>
                <a:lnTo>
                  <a:pt x="430125" y="1352811"/>
                </a:lnTo>
                <a:lnTo>
                  <a:pt x="472916" y="1369290"/>
                </a:lnTo>
                <a:lnTo>
                  <a:pt x="516995" y="1383008"/>
                </a:lnTo>
                <a:lnTo>
                  <a:pt x="562257" y="1393861"/>
                </a:lnTo>
                <a:lnTo>
                  <a:pt x="608597" y="1401743"/>
                </a:lnTo>
                <a:lnTo>
                  <a:pt x="655909" y="1406550"/>
                </a:lnTo>
                <a:lnTo>
                  <a:pt x="704087" y="1408175"/>
                </a:lnTo>
                <a:lnTo>
                  <a:pt x="752259" y="1406550"/>
                </a:lnTo>
                <a:lnTo>
                  <a:pt x="799548" y="1401743"/>
                </a:lnTo>
                <a:lnTo>
                  <a:pt x="845852" y="1393861"/>
                </a:lnTo>
                <a:lnTo>
                  <a:pt x="891067" y="1383008"/>
                </a:lnTo>
                <a:lnTo>
                  <a:pt x="935088" y="1369290"/>
                </a:lnTo>
                <a:lnTo>
                  <a:pt x="977812" y="1352811"/>
                </a:lnTo>
                <a:lnTo>
                  <a:pt x="1019135" y="1333678"/>
                </a:lnTo>
                <a:lnTo>
                  <a:pt x="1058954" y="1311994"/>
                </a:lnTo>
                <a:lnTo>
                  <a:pt x="1097163" y="1287866"/>
                </a:lnTo>
                <a:lnTo>
                  <a:pt x="1133661" y="1261398"/>
                </a:lnTo>
                <a:lnTo>
                  <a:pt x="1168341" y="1232696"/>
                </a:lnTo>
                <a:lnTo>
                  <a:pt x="1201102" y="1201864"/>
                </a:lnTo>
                <a:lnTo>
                  <a:pt x="1231839" y="1169008"/>
                </a:lnTo>
                <a:lnTo>
                  <a:pt x="1260447" y="1134234"/>
                </a:lnTo>
                <a:lnTo>
                  <a:pt x="1286824" y="1097646"/>
                </a:lnTo>
                <a:lnTo>
                  <a:pt x="1310865" y="1059349"/>
                </a:lnTo>
                <a:lnTo>
                  <a:pt x="1332467" y="1019449"/>
                </a:lnTo>
                <a:lnTo>
                  <a:pt x="1351526" y="978050"/>
                </a:lnTo>
                <a:lnTo>
                  <a:pt x="1367937" y="935259"/>
                </a:lnTo>
                <a:lnTo>
                  <a:pt x="1381597" y="891180"/>
                </a:lnTo>
                <a:lnTo>
                  <a:pt x="1392403" y="845918"/>
                </a:lnTo>
                <a:lnTo>
                  <a:pt x="1400249" y="799578"/>
                </a:lnTo>
                <a:lnTo>
                  <a:pt x="1405034" y="752266"/>
                </a:lnTo>
                <a:lnTo>
                  <a:pt x="1406651" y="704087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5172333" y="2670047"/>
            <a:ext cx="4337685" cy="2908300"/>
            <a:chOff x="5172333" y="2670047"/>
            <a:chExt cx="4337685" cy="29083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72333" y="2670047"/>
              <a:ext cx="4337304" cy="2907791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63418" y="2857499"/>
              <a:ext cx="3756659" cy="249936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645298" y="2436369"/>
            <a:ext cx="3114675" cy="27965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sz="4050">
                <a:solidFill>
                  <a:srgbClr val="6C6C6C"/>
                </a:solidFill>
                <a:latin typeface="Ebrima"/>
                <a:cs typeface="Ebrima"/>
              </a:rPr>
              <a:t>La</a:t>
            </a:r>
            <a:r>
              <a:rPr dirty="0" sz="4050" spc="9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4050" spc="-10">
                <a:solidFill>
                  <a:srgbClr val="6C6C6C"/>
                </a:solidFill>
                <a:latin typeface="Ebrima"/>
                <a:cs typeface="Ebrima"/>
              </a:rPr>
              <a:t>realtà</a:t>
            </a:r>
            <a:r>
              <a:rPr dirty="0" sz="4050" spc="-1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4050" spc="-10">
                <a:solidFill>
                  <a:srgbClr val="6C6C6C"/>
                </a:solidFill>
                <a:latin typeface="Ebrima"/>
                <a:cs typeface="Ebrima"/>
              </a:rPr>
              <a:t>florovivaistica</a:t>
            </a:r>
            <a:r>
              <a:rPr dirty="0" sz="4050" spc="-1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4050" spc="-10">
                <a:solidFill>
                  <a:srgbClr val="6C6C6C"/>
                </a:solidFill>
                <a:latin typeface="Ebrima"/>
                <a:cs typeface="Ebrima"/>
              </a:rPr>
              <a:t>Pistoiese</a:t>
            </a:r>
            <a:endParaRPr sz="4050">
              <a:latin typeface="Ebrima"/>
              <a:cs typeface="Ebrima"/>
            </a:endParaRPr>
          </a:p>
          <a:p>
            <a:pPr marL="50800" marR="694690">
              <a:lnSpc>
                <a:spcPct val="100000"/>
              </a:lnSpc>
              <a:spcBef>
                <a:spcPts val="750"/>
              </a:spcBef>
            </a:pPr>
            <a:r>
              <a:rPr dirty="0" sz="1800">
                <a:solidFill>
                  <a:srgbClr val="6C6C6C"/>
                </a:solidFill>
                <a:latin typeface="Arial"/>
                <a:cs typeface="Arial"/>
              </a:rPr>
              <a:t>Pistoia</a:t>
            </a:r>
            <a:r>
              <a:rPr dirty="0" sz="1800" spc="3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6C6C6C"/>
                </a:solidFill>
                <a:latin typeface="Arial"/>
                <a:cs typeface="Arial"/>
              </a:rPr>
              <a:t>è</a:t>
            </a:r>
            <a:r>
              <a:rPr dirty="0" sz="1800" spc="2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6C6C6C"/>
                </a:solidFill>
                <a:latin typeface="Arial"/>
                <a:cs typeface="Arial"/>
              </a:rPr>
              <a:t>considerata</a:t>
            </a:r>
            <a:r>
              <a:rPr dirty="0" sz="1800" spc="3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6C6C6C"/>
                </a:solidFill>
                <a:latin typeface="Arial"/>
                <a:cs typeface="Arial"/>
              </a:rPr>
              <a:t>la</a:t>
            </a:r>
            <a:r>
              <a:rPr dirty="0" sz="1800" spc="-2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6C6C6C"/>
                </a:solidFill>
                <a:latin typeface="Arial"/>
                <a:cs typeface="Arial"/>
              </a:rPr>
              <a:t>capitale</a:t>
            </a:r>
            <a:r>
              <a:rPr dirty="0" sz="1800" spc="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6C6C6C"/>
                </a:solidFill>
                <a:latin typeface="Arial"/>
                <a:cs typeface="Arial"/>
              </a:rPr>
              <a:t>europea</a:t>
            </a:r>
            <a:r>
              <a:rPr dirty="0" sz="1800" spc="3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6C6C6C"/>
                </a:solidFill>
                <a:latin typeface="Arial"/>
                <a:cs typeface="Arial"/>
              </a:rPr>
              <a:t>del</a:t>
            </a:r>
            <a:r>
              <a:rPr dirty="0" sz="1800" spc="-2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6C6C6C"/>
                </a:solidFill>
                <a:latin typeface="Arial"/>
                <a:cs typeface="Arial"/>
              </a:rPr>
              <a:t>Florovivaismo</a:t>
            </a:r>
            <a:r>
              <a:rPr dirty="0" sz="1200" spc="-10">
                <a:solidFill>
                  <a:srgbClr val="6C6C6C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3883030" y="3578351"/>
            <a:ext cx="2144395" cy="2146300"/>
          </a:xfrm>
          <a:custGeom>
            <a:avLst/>
            <a:gdLst/>
            <a:ahLst/>
            <a:cxnLst/>
            <a:rect l="l" t="t" r="r" b="b"/>
            <a:pathLst>
              <a:path w="2144395" h="2146300">
                <a:moveTo>
                  <a:pt x="2144267" y="1072895"/>
                </a:moveTo>
                <a:lnTo>
                  <a:pt x="2143223" y="1025082"/>
                </a:lnTo>
                <a:lnTo>
                  <a:pt x="2140118" y="977806"/>
                </a:lnTo>
                <a:lnTo>
                  <a:pt x="2134996" y="931112"/>
                </a:lnTo>
                <a:lnTo>
                  <a:pt x="2127902" y="885043"/>
                </a:lnTo>
                <a:lnTo>
                  <a:pt x="2118878" y="839641"/>
                </a:lnTo>
                <a:lnTo>
                  <a:pt x="2107968" y="794952"/>
                </a:lnTo>
                <a:lnTo>
                  <a:pt x="2095217" y="751018"/>
                </a:lnTo>
                <a:lnTo>
                  <a:pt x="2080668" y="707882"/>
                </a:lnTo>
                <a:lnTo>
                  <a:pt x="2064364" y="665589"/>
                </a:lnTo>
                <a:lnTo>
                  <a:pt x="2046349" y="624182"/>
                </a:lnTo>
                <a:lnTo>
                  <a:pt x="2026667" y="583704"/>
                </a:lnTo>
                <a:lnTo>
                  <a:pt x="2005362" y="544199"/>
                </a:lnTo>
                <a:lnTo>
                  <a:pt x="1982477" y="505711"/>
                </a:lnTo>
                <a:lnTo>
                  <a:pt x="1958056" y="468282"/>
                </a:lnTo>
                <a:lnTo>
                  <a:pt x="1932142" y="431956"/>
                </a:lnTo>
                <a:lnTo>
                  <a:pt x="1904780" y="396778"/>
                </a:lnTo>
                <a:lnTo>
                  <a:pt x="1876013" y="362789"/>
                </a:lnTo>
                <a:lnTo>
                  <a:pt x="1845885" y="330035"/>
                </a:lnTo>
                <a:lnTo>
                  <a:pt x="1814438" y="298558"/>
                </a:lnTo>
                <a:lnTo>
                  <a:pt x="1781718" y="268402"/>
                </a:lnTo>
                <a:lnTo>
                  <a:pt x="1747768" y="239610"/>
                </a:lnTo>
                <a:lnTo>
                  <a:pt x="1712631" y="212226"/>
                </a:lnTo>
                <a:lnTo>
                  <a:pt x="1676351" y="186294"/>
                </a:lnTo>
                <a:lnTo>
                  <a:pt x="1638972" y="161856"/>
                </a:lnTo>
                <a:lnTo>
                  <a:pt x="1600538" y="138957"/>
                </a:lnTo>
                <a:lnTo>
                  <a:pt x="1561091" y="117640"/>
                </a:lnTo>
                <a:lnTo>
                  <a:pt x="1520677" y="97948"/>
                </a:lnTo>
                <a:lnTo>
                  <a:pt x="1479338" y="79925"/>
                </a:lnTo>
                <a:lnTo>
                  <a:pt x="1437118" y="63615"/>
                </a:lnTo>
                <a:lnTo>
                  <a:pt x="1394062" y="49060"/>
                </a:lnTo>
                <a:lnTo>
                  <a:pt x="1350211" y="36305"/>
                </a:lnTo>
                <a:lnTo>
                  <a:pt x="1305612" y="25393"/>
                </a:lnTo>
                <a:lnTo>
                  <a:pt x="1260306" y="16367"/>
                </a:lnTo>
                <a:lnTo>
                  <a:pt x="1214337" y="9272"/>
                </a:lnTo>
                <a:lnTo>
                  <a:pt x="1167750" y="4149"/>
                </a:lnTo>
                <a:lnTo>
                  <a:pt x="1120589" y="1044"/>
                </a:lnTo>
                <a:lnTo>
                  <a:pt x="1072895" y="0"/>
                </a:lnTo>
                <a:lnTo>
                  <a:pt x="1025082" y="1044"/>
                </a:lnTo>
                <a:lnTo>
                  <a:pt x="977806" y="4149"/>
                </a:lnTo>
                <a:lnTo>
                  <a:pt x="931112" y="9272"/>
                </a:lnTo>
                <a:lnTo>
                  <a:pt x="885043" y="16367"/>
                </a:lnTo>
                <a:lnTo>
                  <a:pt x="839641" y="25393"/>
                </a:lnTo>
                <a:lnTo>
                  <a:pt x="794952" y="36305"/>
                </a:lnTo>
                <a:lnTo>
                  <a:pt x="751018" y="49060"/>
                </a:lnTo>
                <a:lnTo>
                  <a:pt x="707882" y="63615"/>
                </a:lnTo>
                <a:lnTo>
                  <a:pt x="665589" y="79925"/>
                </a:lnTo>
                <a:lnTo>
                  <a:pt x="624182" y="97948"/>
                </a:lnTo>
                <a:lnTo>
                  <a:pt x="583704" y="117640"/>
                </a:lnTo>
                <a:lnTo>
                  <a:pt x="544199" y="138957"/>
                </a:lnTo>
                <a:lnTo>
                  <a:pt x="505711" y="161856"/>
                </a:lnTo>
                <a:lnTo>
                  <a:pt x="468282" y="186294"/>
                </a:lnTo>
                <a:lnTo>
                  <a:pt x="431956" y="212226"/>
                </a:lnTo>
                <a:lnTo>
                  <a:pt x="396778" y="239610"/>
                </a:lnTo>
                <a:lnTo>
                  <a:pt x="362789" y="268402"/>
                </a:lnTo>
                <a:lnTo>
                  <a:pt x="330035" y="298558"/>
                </a:lnTo>
                <a:lnTo>
                  <a:pt x="298558" y="330035"/>
                </a:lnTo>
                <a:lnTo>
                  <a:pt x="268402" y="362789"/>
                </a:lnTo>
                <a:lnTo>
                  <a:pt x="239610" y="396778"/>
                </a:lnTo>
                <a:lnTo>
                  <a:pt x="212226" y="431956"/>
                </a:lnTo>
                <a:lnTo>
                  <a:pt x="186294" y="468282"/>
                </a:lnTo>
                <a:lnTo>
                  <a:pt x="161856" y="505711"/>
                </a:lnTo>
                <a:lnTo>
                  <a:pt x="138957" y="544199"/>
                </a:lnTo>
                <a:lnTo>
                  <a:pt x="117640" y="583704"/>
                </a:lnTo>
                <a:lnTo>
                  <a:pt x="97948" y="624182"/>
                </a:lnTo>
                <a:lnTo>
                  <a:pt x="79925" y="665589"/>
                </a:lnTo>
                <a:lnTo>
                  <a:pt x="63615" y="707882"/>
                </a:lnTo>
                <a:lnTo>
                  <a:pt x="49060" y="751018"/>
                </a:lnTo>
                <a:lnTo>
                  <a:pt x="36305" y="794952"/>
                </a:lnTo>
                <a:lnTo>
                  <a:pt x="25393" y="839641"/>
                </a:lnTo>
                <a:lnTo>
                  <a:pt x="16367" y="885043"/>
                </a:lnTo>
                <a:lnTo>
                  <a:pt x="9272" y="931112"/>
                </a:lnTo>
                <a:lnTo>
                  <a:pt x="4149" y="977806"/>
                </a:lnTo>
                <a:lnTo>
                  <a:pt x="1044" y="1025082"/>
                </a:lnTo>
                <a:lnTo>
                  <a:pt x="0" y="1072895"/>
                </a:lnTo>
                <a:lnTo>
                  <a:pt x="1044" y="1120592"/>
                </a:lnTo>
                <a:lnTo>
                  <a:pt x="4149" y="1167763"/>
                </a:lnTo>
                <a:lnTo>
                  <a:pt x="9272" y="1214366"/>
                </a:lnTo>
                <a:lnTo>
                  <a:pt x="16367" y="1260355"/>
                </a:lnTo>
                <a:lnTo>
                  <a:pt x="25393" y="1305688"/>
                </a:lnTo>
                <a:lnTo>
                  <a:pt x="36305" y="1350319"/>
                </a:lnTo>
                <a:lnTo>
                  <a:pt x="49060" y="1394205"/>
                </a:lnTo>
                <a:lnTo>
                  <a:pt x="63615" y="1437301"/>
                </a:lnTo>
                <a:lnTo>
                  <a:pt x="79925" y="1479565"/>
                </a:lnTo>
                <a:lnTo>
                  <a:pt x="97948" y="1520951"/>
                </a:lnTo>
                <a:lnTo>
                  <a:pt x="117640" y="1561415"/>
                </a:lnTo>
                <a:lnTo>
                  <a:pt x="138957" y="1600915"/>
                </a:lnTo>
                <a:lnTo>
                  <a:pt x="161856" y="1639405"/>
                </a:lnTo>
                <a:lnTo>
                  <a:pt x="186294" y="1676841"/>
                </a:lnTo>
                <a:lnTo>
                  <a:pt x="212226" y="1713179"/>
                </a:lnTo>
                <a:lnTo>
                  <a:pt x="239610" y="1748377"/>
                </a:lnTo>
                <a:lnTo>
                  <a:pt x="268402" y="1782388"/>
                </a:lnTo>
                <a:lnTo>
                  <a:pt x="298558" y="1815170"/>
                </a:lnTo>
                <a:lnTo>
                  <a:pt x="330035" y="1846677"/>
                </a:lnTo>
                <a:lnTo>
                  <a:pt x="362789" y="1876868"/>
                </a:lnTo>
                <a:lnTo>
                  <a:pt x="396778" y="1905696"/>
                </a:lnTo>
                <a:lnTo>
                  <a:pt x="431956" y="1933118"/>
                </a:lnTo>
                <a:lnTo>
                  <a:pt x="468282" y="1959090"/>
                </a:lnTo>
                <a:lnTo>
                  <a:pt x="505711" y="1983569"/>
                </a:lnTo>
                <a:lnTo>
                  <a:pt x="544199" y="2006509"/>
                </a:lnTo>
                <a:lnTo>
                  <a:pt x="583704" y="2027867"/>
                </a:lnTo>
                <a:lnTo>
                  <a:pt x="624182" y="2047599"/>
                </a:lnTo>
                <a:lnTo>
                  <a:pt x="665589" y="2065661"/>
                </a:lnTo>
                <a:lnTo>
                  <a:pt x="707882" y="2082009"/>
                </a:lnTo>
                <a:lnTo>
                  <a:pt x="751018" y="2096598"/>
                </a:lnTo>
                <a:lnTo>
                  <a:pt x="794952" y="2109385"/>
                </a:lnTo>
                <a:lnTo>
                  <a:pt x="839641" y="2120326"/>
                </a:lnTo>
                <a:lnTo>
                  <a:pt x="885043" y="2129376"/>
                </a:lnTo>
                <a:lnTo>
                  <a:pt x="931112" y="2136492"/>
                </a:lnTo>
                <a:lnTo>
                  <a:pt x="977806" y="2141629"/>
                </a:lnTo>
                <a:lnTo>
                  <a:pt x="1025082" y="2144743"/>
                </a:lnTo>
                <a:lnTo>
                  <a:pt x="1072895" y="2145791"/>
                </a:lnTo>
                <a:lnTo>
                  <a:pt x="1120589" y="2144743"/>
                </a:lnTo>
                <a:lnTo>
                  <a:pt x="1167750" y="2141629"/>
                </a:lnTo>
                <a:lnTo>
                  <a:pt x="1214337" y="2136492"/>
                </a:lnTo>
                <a:lnTo>
                  <a:pt x="1260306" y="2129376"/>
                </a:lnTo>
                <a:lnTo>
                  <a:pt x="1305612" y="2120326"/>
                </a:lnTo>
                <a:lnTo>
                  <a:pt x="1350211" y="2109385"/>
                </a:lnTo>
                <a:lnTo>
                  <a:pt x="1394062" y="2096598"/>
                </a:lnTo>
                <a:lnTo>
                  <a:pt x="1437118" y="2082009"/>
                </a:lnTo>
                <a:lnTo>
                  <a:pt x="1479338" y="2065661"/>
                </a:lnTo>
                <a:lnTo>
                  <a:pt x="1520677" y="2047599"/>
                </a:lnTo>
                <a:lnTo>
                  <a:pt x="1561091" y="2027867"/>
                </a:lnTo>
                <a:lnTo>
                  <a:pt x="1600538" y="2006509"/>
                </a:lnTo>
                <a:lnTo>
                  <a:pt x="1638972" y="1983569"/>
                </a:lnTo>
                <a:lnTo>
                  <a:pt x="1676351" y="1959090"/>
                </a:lnTo>
                <a:lnTo>
                  <a:pt x="1712631" y="1933118"/>
                </a:lnTo>
                <a:lnTo>
                  <a:pt x="1747768" y="1905696"/>
                </a:lnTo>
                <a:lnTo>
                  <a:pt x="1781718" y="1876868"/>
                </a:lnTo>
                <a:lnTo>
                  <a:pt x="1814438" y="1846677"/>
                </a:lnTo>
                <a:lnTo>
                  <a:pt x="1845885" y="1815170"/>
                </a:lnTo>
                <a:lnTo>
                  <a:pt x="1876013" y="1782388"/>
                </a:lnTo>
                <a:lnTo>
                  <a:pt x="1904780" y="1748377"/>
                </a:lnTo>
                <a:lnTo>
                  <a:pt x="1932142" y="1713179"/>
                </a:lnTo>
                <a:lnTo>
                  <a:pt x="1958056" y="1676841"/>
                </a:lnTo>
                <a:lnTo>
                  <a:pt x="1982477" y="1639405"/>
                </a:lnTo>
                <a:lnTo>
                  <a:pt x="2005362" y="1600915"/>
                </a:lnTo>
                <a:lnTo>
                  <a:pt x="2026667" y="1561415"/>
                </a:lnTo>
                <a:lnTo>
                  <a:pt x="2046349" y="1520951"/>
                </a:lnTo>
                <a:lnTo>
                  <a:pt x="2064364" y="1479565"/>
                </a:lnTo>
                <a:lnTo>
                  <a:pt x="2080668" y="1437301"/>
                </a:lnTo>
                <a:lnTo>
                  <a:pt x="2095217" y="1394205"/>
                </a:lnTo>
                <a:lnTo>
                  <a:pt x="2107968" y="1350319"/>
                </a:lnTo>
                <a:lnTo>
                  <a:pt x="2118878" y="1305688"/>
                </a:lnTo>
                <a:lnTo>
                  <a:pt x="2127902" y="1260355"/>
                </a:lnTo>
                <a:lnTo>
                  <a:pt x="2134996" y="1214366"/>
                </a:lnTo>
                <a:lnTo>
                  <a:pt x="2140118" y="1167763"/>
                </a:lnTo>
                <a:lnTo>
                  <a:pt x="2143223" y="1120592"/>
                </a:lnTo>
                <a:lnTo>
                  <a:pt x="2144267" y="1072895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57409" y="4824983"/>
            <a:ext cx="2169160" cy="2144395"/>
          </a:xfrm>
          <a:custGeom>
            <a:avLst/>
            <a:gdLst/>
            <a:ahLst/>
            <a:cxnLst/>
            <a:rect l="l" t="t" r="r" b="b"/>
            <a:pathLst>
              <a:path w="2169160" h="2144395">
                <a:moveTo>
                  <a:pt x="2168648" y="1072895"/>
                </a:moveTo>
                <a:lnTo>
                  <a:pt x="2167590" y="1025082"/>
                </a:lnTo>
                <a:lnTo>
                  <a:pt x="2164446" y="977806"/>
                </a:lnTo>
                <a:lnTo>
                  <a:pt x="2159259" y="931112"/>
                </a:lnTo>
                <a:lnTo>
                  <a:pt x="2152075" y="885043"/>
                </a:lnTo>
                <a:lnTo>
                  <a:pt x="2142936" y="839641"/>
                </a:lnTo>
                <a:lnTo>
                  <a:pt x="2131888" y="794952"/>
                </a:lnTo>
                <a:lnTo>
                  <a:pt x="2118975" y="751018"/>
                </a:lnTo>
                <a:lnTo>
                  <a:pt x="2104240" y="707882"/>
                </a:lnTo>
                <a:lnTo>
                  <a:pt x="2087729" y="665589"/>
                </a:lnTo>
                <a:lnTo>
                  <a:pt x="2069485" y="624182"/>
                </a:lnTo>
                <a:lnTo>
                  <a:pt x="2049552" y="583704"/>
                </a:lnTo>
                <a:lnTo>
                  <a:pt x="2027975" y="544199"/>
                </a:lnTo>
                <a:lnTo>
                  <a:pt x="2004799" y="505711"/>
                </a:lnTo>
                <a:lnTo>
                  <a:pt x="1980066" y="468282"/>
                </a:lnTo>
                <a:lnTo>
                  <a:pt x="1953822" y="431956"/>
                </a:lnTo>
                <a:lnTo>
                  <a:pt x="1926111" y="396778"/>
                </a:lnTo>
                <a:lnTo>
                  <a:pt x="1896977" y="362789"/>
                </a:lnTo>
                <a:lnTo>
                  <a:pt x="1866464" y="330035"/>
                </a:lnTo>
                <a:lnTo>
                  <a:pt x="1834616" y="298558"/>
                </a:lnTo>
                <a:lnTo>
                  <a:pt x="1801478" y="268402"/>
                </a:lnTo>
                <a:lnTo>
                  <a:pt x="1767094" y="239610"/>
                </a:lnTo>
                <a:lnTo>
                  <a:pt x="1731508" y="212226"/>
                </a:lnTo>
                <a:lnTo>
                  <a:pt x="1694764" y="186294"/>
                </a:lnTo>
                <a:lnTo>
                  <a:pt x="1656907" y="161856"/>
                </a:lnTo>
                <a:lnTo>
                  <a:pt x="1617981" y="138957"/>
                </a:lnTo>
                <a:lnTo>
                  <a:pt x="1578029" y="117640"/>
                </a:lnTo>
                <a:lnTo>
                  <a:pt x="1537097" y="97948"/>
                </a:lnTo>
                <a:lnTo>
                  <a:pt x="1495229" y="79925"/>
                </a:lnTo>
                <a:lnTo>
                  <a:pt x="1452468" y="63615"/>
                </a:lnTo>
                <a:lnTo>
                  <a:pt x="1408858" y="49060"/>
                </a:lnTo>
                <a:lnTo>
                  <a:pt x="1364445" y="36305"/>
                </a:lnTo>
                <a:lnTo>
                  <a:pt x="1319273" y="25393"/>
                </a:lnTo>
                <a:lnTo>
                  <a:pt x="1273385" y="16367"/>
                </a:lnTo>
                <a:lnTo>
                  <a:pt x="1226826" y="9272"/>
                </a:lnTo>
                <a:lnTo>
                  <a:pt x="1179640" y="4149"/>
                </a:lnTo>
                <a:lnTo>
                  <a:pt x="1131871" y="1044"/>
                </a:lnTo>
                <a:lnTo>
                  <a:pt x="1083563" y="0"/>
                </a:lnTo>
                <a:lnTo>
                  <a:pt x="1035376" y="1044"/>
                </a:lnTo>
                <a:lnTo>
                  <a:pt x="987721" y="4149"/>
                </a:lnTo>
                <a:lnTo>
                  <a:pt x="940642" y="9272"/>
                </a:lnTo>
                <a:lnTo>
                  <a:pt x="894184" y="16367"/>
                </a:lnTo>
                <a:lnTo>
                  <a:pt x="848391" y="25393"/>
                </a:lnTo>
                <a:lnTo>
                  <a:pt x="803308" y="36305"/>
                </a:lnTo>
                <a:lnTo>
                  <a:pt x="758979" y="49060"/>
                </a:lnTo>
                <a:lnTo>
                  <a:pt x="715448" y="63615"/>
                </a:lnTo>
                <a:lnTo>
                  <a:pt x="672760" y="79925"/>
                </a:lnTo>
                <a:lnTo>
                  <a:pt x="630960" y="97948"/>
                </a:lnTo>
                <a:lnTo>
                  <a:pt x="590091" y="117640"/>
                </a:lnTo>
                <a:lnTo>
                  <a:pt x="550198" y="138957"/>
                </a:lnTo>
                <a:lnTo>
                  <a:pt x="511326" y="161856"/>
                </a:lnTo>
                <a:lnTo>
                  <a:pt x="473518" y="186294"/>
                </a:lnTo>
                <a:lnTo>
                  <a:pt x="436820" y="212226"/>
                </a:lnTo>
                <a:lnTo>
                  <a:pt x="401276" y="239610"/>
                </a:lnTo>
                <a:lnTo>
                  <a:pt x="366929" y="268402"/>
                </a:lnTo>
                <a:lnTo>
                  <a:pt x="333826" y="298558"/>
                </a:lnTo>
                <a:lnTo>
                  <a:pt x="302009" y="330035"/>
                </a:lnTo>
                <a:lnTo>
                  <a:pt x="271523" y="362789"/>
                </a:lnTo>
                <a:lnTo>
                  <a:pt x="242414" y="396778"/>
                </a:lnTo>
                <a:lnTo>
                  <a:pt x="214724" y="431956"/>
                </a:lnTo>
                <a:lnTo>
                  <a:pt x="188499" y="468282"/>
                </a:lnTo>
                <a:lnTo>
                  <a:pt x="163783" y="505711"/>
                </a:lnTo>
                <a:lnTo>
                  <a:pt x="140621" y="544199"/>
                </a:lnTo>
                <a:lnTo>
                  <a:pt x="119056" y="583704"/>
                </a:lnTo>
                <a:lnTo>
                  <a:pt x="99133" y="624182"/>
                </a:lnTo>
                <a:lnTo>
                  <a:pt x="80897" y="665589"/>
                </a:lnTo>
                <a:lnTo>
                  <a:pt x="64393" y="707882"/>
                </a:lnTo>
                <a:lnTo>
                  <a:pt x="49663" y="751018"/>
                </a:lnTo>
                <a:lnTo>
                  <a:pt x="36753" y="794952"/>
                </a:lnTo>
                <a:lnTo>
                  <a:pt x="25708" y="839641"/>
                </a:lnTo>
                <a:lnTo>
                  <a:pt x="16571" y="885043"/>
                </a:lnTo>
                <a:lnTo>
                  <a:pt x="9388" y="931112"/>
                </a:lnTo>
                <a:lnTo>
                  <a:pt x="4202" y="977806"/>
                </a:lnTo>
                <a:lnTo>
                  <a:pt x="1057" y="1025082"/>
                </a:lnTo>
                <a:lnTo>
                  <a:pt x="0" y="1072895"/>
                </a:lnTo>
                <a:lnTo>
                  <a:pt x="1057" y="1120589"/>
                </a:lnTo>
                <a:lnTo>
                  <a:pt x="4202" y="1167750"/>
                </a:lnTo>
                <a:lnTo>
                  <a:pt x="9388" y="1214337"/>
                </a:lnTo>
                <a:lnTo>
                  <a:pt x="16571" y="1260306"/>
                </a:lnTo>
                <a:lnTo>
                  <a:pt x="25708" y="1305612"/>
                </a:lnTo>
                <a:lnTo>
                  <a:pt x="36753" y="1350211"/>
                </a:lnTo>
                <a:lnTo>
                  <a:pt x="49663" y="1394062"/>
                </a:lnTo>
                <a:lnTo>
                  <a:pt x="64393" y="1437118"/>
                </a:lnTo>
                <a:lnTo>
                  <a:pt x="80897" y="1479338"/>
                </a:lnTo>
                <a:lnTo>
                  <a:pt x="99133" y="1520677"/>
                </a:lnTo>
                <a:lnTo>
                  <a:pt x="119056" y="1561091"/>
                </a:lnTo>
                <a:lnTo>
                  <a:pt x="140621" y="1600538"/>
                </a:lnTo>
                <a:lnTo>
                  <a:pt x="163783" y="1638972"/>
                </a:lnTo>
                <a:lnTo>
                  <a:pt x="188499" y="1676351"/>
                </a:lnTo>
                <a:lnTo>
                  <a:pt x="214724" y="1712631"/>
                </a:lnTo>
                <a:lnTo>
                  <a:pt x="242414" y="1747768"/>
                </a:lnTo>
                <a:lnTo>
                  <a:pt x="271523" y="1781718"/>
                </a:lnTo>
                <a:lnTo>
                  <a:pt x="302009" y="1814438"/>
                </a:lnTo>
                <a:lnTo>
                  <a:pt x="333826" y="1845885"/>
                </a:lnTo>
                <a:lnTo>
                  <a:pt x="366929" y="1876013"/>
                </a:lnTo>
                <a:lnTo>
                  <a:pt x="401276" y="1904780"/>
                </a:lnTo>
                <a:lnTo>
                  <a:pt x="436820" y="1932142"/>
                </a:lnTo>
                <a:lnTo>
                  <a:pt x="473518" y="1958056"/>
                </a:lnTo>
                <a:lnTo>
                  <a:pt x="511326" y="1982477"/>
                </a:lnTo>
                <a:lnTo>
                  <a:pt x="550198" y="2005362"/>
                </a:lnTo>
                <a:lnTo>
                  <a:pt x="590091" y="2026667"/>
                </a:lnTo>
                <a:lnTo>
                  <a:pt x="630960" y="2046349"/>
                </a:lnTo>
                <a:lnTo>
                  <a:pt x="672760" y="2064364"/>
                </a:lnTo>
                <a:lnTo>
                  <a:pt x="715448" y="2080668"/>
                </a:lnTo>
                <a:lnTo>
                  <a:pt x="758979" y="2095217"/>
                </a:lnTo>
                <a:lnTo>
                  <a:pt x="803308" y="2107968"/>
                </a:lnTo>
                <a:lnTo>
                  <a:pt x="848391" y="2118878"/>
                </a:lnTo>
                <a:lnTo>
                  <a:pt x="894184" y="2127902"/>
                </a:lnTo>
                <a:lnTo>
                  <a:pt x="940642" y="2134996"/>
                </a:lnTo>
                <a:lnTo>
                  <a:pt x="987721" y="2140118"/>
                </a:lnTo>
                <a:lnTo>
                  <a:pt x="1035376" y="2143223"/>
                </a:lnTo>
                <a:lnTo>
                  <a:pt x="1083563" y="2144267"/>
                </a:lnTo>
                <a:lnTo>
                  <a:pt x="1131871" y="2143223"/>
                </a:lnTo>
                <a:lnTo>
                  <a:pt x="1179640" y="2140118"/>
                </a:lnTo>
                <a:lnTo>
                  <a:pt x="1226826" y="2134996"/>
                </a:lnTo>
                <a:lnTo>
                  <a:pt x="1273385" y="2127902"/>
                </a:lnTo>
                <a:lnTo>
                  <a:pt x="1319273" y="2118878"/>
                </a:lnTo>
                <a:lnTo>
                  <a:pt x="1364445" y="2107968"/>
                </a:lnTo>
                <a:lnTo>
                  <a:pt x="1408858" y="2095217"/>
                </a:lnTo>
                <a:lnTo>
                  <a:pt x="1452468" y="2080668"/>
                </a:lnTo>
                <a:lnTo>
                  <a:pt x="1495229" y="2064364"/>
                </a:lnTo>
                <a:lnTo>
                  <a:pt x="1537097" y="2046349"/>
                </a:lnTo>
                <a:lnTo>
                  <a:pt x="1578029" y="2026667"/>
                </a:lnTo>
                <a:lnTo>
                  <a:pt x="1617981" y="2005362"/>
                </a:lnTo>
                <a:lnTo>
                  <a:pt x="1656907" y="1982477"/>
                </a:lnTo>
                <a:lnTo>
                  <a:pt x="1694764" y="1958056"/>
                </a:lnTo>
                <a:lnTo>
                  <a:pt x="1731508" y="1932142"/>
                </a:lnTo>
                <a:lnTo>
                  <a:pt x="1767094" y="1904780"/>
                </a:lnTo>
                <a:lnTo>
                  <a:pt x="1801478" y="1876013"/>
                </a:lnTo>
                <a:lnTo>
                  <a:pt x="1834616" y="1845885"/>
                </a:lnTo>
                <a:lnTo>
                  <a:pt x="1866464" y="1814438"/>
                </a:lnTo>
                <a:lnTo>
                  <a:pt x="1896977" y="1781718"/>
                </a:lnTo>
                <a:lnTo>
                  <a:pt x="1926111" y="1747768"/>
                </a:lnTo>
                <a:lnTo>
                  <a:pt x="1953822" y="1712631"/>
                </a:lnTo>
                <a:lnTo>
                  <a:pt x="1980066" y="1676351"/>
                </a:lnTo>
                <a:lnTo>
                  <a:pt x="2004799" y="1638972"/>
                </a:lnTo>
                <a:lnTo>
                  <a:pt x="2027975" y="1600538"/>
                </a:lnTo>
                <a:lnTo>
                  <a:pt x="2049552" y="1561091"/>
                </a:lnTo>
                <a:lnTo>
                  <a:pt x="2069485" y="1520677"/>
                </a:lnTo>
                <a:lnTo>
                  <a:pt x="2087729" y="1479338"/>
                </a:lnTo>
                <a:lnTo>
                  <a:pt x="2104240" y="1437118"/>
                </a:lnTo>
                <a:lnTo>
                  <a:pt x="2118975" y="1394062"/>
                </a:lnTo>
                <a:lnTo>
                  <a:pt x="2131888" y="1350211"/>
                </a:lnTo>
                <a:lnTo>
                  <a:pt x="2142936" y="1305612"/>
                </a:lnTo>
                <a:lnTo>
                  <a:pt x="2152075" y="1260306"/>
                </a:lnTo>
                <a:lnTo>
                  <a:pt x="2159259" y="1214337"/>
                </a:lnTo>
                <a:lnTo>
                  <a:pt x="2164446" y="1167750"/>
                </a:lnTo>
                <a:lnTo>
                  <a:pt x="2167590" y="1120589"/>
                </a:lnTo>
                <a:lnTo>
                  <a:pt x="2168648" y="107289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489085" y="4480055"/>
            <a:ext cx="932815" cy="345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6C6C6C"/>
                </a:solidFill>
                <a:latin typeface="Arial"/>
                <a:cs typeface="Arial"/>
              </a:rPr>
              <a:t>Il</a:t>
            </a:r>
            <a:r>
              <a:rPr dirty="0" sz="2100" spc="6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2100" spc="-20" b="1">
                <a:solidFill>
                  <a:srgbClr val="6C6C6C"/>
                </a:solidFill>
                <a:latin typeface="Arial"/>
                <a:cs typeface="Arial"/>
              </a:rPr>
              <a:t>clima</a:t>
            </a:r>
            <a:endParaRPr sz="2100">
              <a:latin typeface="Arial"/>
              <a:cs typeface="Arial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6688714" y="4671059"/>
            <a:ext cx="2144395" cy="2143125"/>
          </a:xfrm>
          <a:custGeom>
            <a:avLst/>
            <a:gdLst/>
            <a:ahLst/>
            <a:cxnLst/>
            <a:rect l="l" t="t" r="r" b="b"/>
            <a:pathLst>
              <a:path w="2144395" h="2143125">
                <a:moveTo>
                  <a:pt x="2144267" y="1071371"/>
                </a:moveTo>
                <a:lnTo>
                  <a:pt x="2143223" y="1023678"/>
                </a:lnTo>
                <a:lnTo>
                  <a:pt x="2140117" y="976516"/>
                </a:lnTo>
                <a:lnTo>
                  <a:pt x="2134995" y="929930"/>
                </a:lnTo>
                <a:lnTo>
                  <a:pt x="2127900" y="883961"/>
                </a:lnTo>
                <a:lnTo>
                  <a:pt x="2118874" y="838655"/>
                </a:lnTo>
                <a:lnTo>
                  <a:pt x="2107962" y="794056"/>
                </a:lnTo>
                <a:lnTo>
                  <a:pt x="2095207" y="750205"/>
                </a:lnTo>
                <a:lnTo>
                  <a:pt x="2080652" y="707149"/>
                </a:lnTo>
                <a:lnTo>
                  <a:pt x="2064342" y="664929"/>
                </a:lnTo>
                <a:lnTo>
                  <a:pt x="2046319" y="623590"/>
                </a:lnTo>
                <a:lnTo>
                  <a:pt x="2026627" y="583175"/>
                </a:lnTo>
                <a:lnTo>
                  <a:pt x="2005310" y="543729"/>
                </a:lnTo>
                <a:lnTo>
                  <a:pt x="1982411" y="505295"/>
                </a:lnTo>
                <a:lnTo>
                  <a:pt x="1957973" y="467916"/>
                </a:lnTo>
                <a:lnTo>
                  <a:pt x="1932041" y="431636"/>
                </a:lnTo>
                <a:lnTo>
                  <a:pt x="1904657" y="396499"/>
                </a:lnTo>
                <a:lnTo>
                  <a:pt x="1875865" y="362549"/>
                </a:lnTo>
                <a:lnTo>
                  <a:pt x="1845709" y="329829"/>
                </a:lnTo>
                <a:lnTo>
                  <a:pt x="1814232" y="298382"/>
                </a:lnTo>
                <a:lnTo>
                  <a:pt x="1781478" y="268254"/>
                </a:lnTo>
                <a:lnTo>
                  <a:pt x="1747489" y="239487"/>
                </a:lnTo>
                <a:lnTo>
                  <a:pt x="1712311" y="212125"/>
                </a:lnTo>
                <a:lnTo>
                  <a:pt x="1675985" y="186211"/>
                </a:lnTo>
                <a:lnTo>
                  <a:pt x="1638556" y="161790"/>
                </a:lnTo>
                <a:lnTo>
                  <a:pt x="1600068" y="138905"/>
                </a:lnTo>
                <a:lnTo>
                  <a:pt x="1560563" y="117600"/>
                </a:lnTo>
                <a:lnTo>
                  <a:pt x="1520085" y="97918"/>
                </a:lnTo>
                <a:lnTo>
                  <a:pt x="1478678" y="79903"/>
                </a:lnTo>
                <a:lnTo>
                  <a:pt x="1436385" y="63599"/>
                </a:lnTo>
                <a:lnTo>
                  <a:pt x="1393249" y="49050"/>
                </a:lnTo>
                <a:lnTo>
                  <a:pt x="1349315" y="36299"/>
                </a:lnTo>
                <a:lnTo>
                  <a:pt x="1304626" y="25389"/>
                </a:lnTo>
                <a:lnTo>
                  <a:pt x="1259224" y="16365"/>
                </a:lnTo>
                <a:lnTo>
                  <a:pt x="1213155" y="9271"/>
                </a:lnTo>
                <a:lnTo>
                  <a:pt x="1166460" y="4149"/>
                </a:lnTo>
                <a:lnTo>
                  <a:pt x="1119185" y="1044"/>
                </a:lnTo>
                <a:lnTo>
                  <a:pt x="1071371" y="0"/>
                </a:lnTo>
                <a:lnTo>
                  <a:pt x="1023678" y="1044"/>
                </a:lnTo>
                <a:lnTo>
                  <a:pt x="976516" y="4149"/>
                </a:lnTo>
                <a:lnTo>
                  <a:pt x="929930" y="9271"/>
                </a:lnTo>
                <a:lnTo>
                  <a:pt x="883961" y="16365"/>
                </a:lnTo>
                <a:lnTo>
                  <a:pt x="838655" y="25389"/>
                </a:lnTo>
                <a:lnTo>
                  <a:pt x="794056" y="36299"/>
                </a:lnTo>
                <a:lnTo>
                  <a:pt x="750205" y="49050"/>
                </a:lnTo>
                <a:lnTo>
                  <a:pt x="707149" y="63599"/>
                </a:lnTo>
                <a:lnTo>
                  <a:pt x="664929" y="79903"/>
                </a:lnTo>
                <a:lnTo>
                  <a:pt x="623590" y="97918"/>
                </a:lnTo>
                <a:lnTo>
                  <a:pt x="583175" y="117600"/>
                </a:lnTo>
                <a:lnTo>
                  <a:pt x="543729" y="138905"/>
                </a:lnTo>
                <a:lnTo>
                  <a:pt x="505295" y="161790"/>
                </a:lnTo>
                <a:lnTo>
                  <a:pt x="467916" y="186211"/>
                </a:lnTo>
                <a:lnTo>
                  <a:pt x="431636" y="212125"/>
                </a:lnTo>
                <a:lnTo>
                  <a:pt x="396499" y="239487"/>
                </a:lnTo>
                <a:lnTo>
                  <a:pt x="362549" y="268254"/>
                </a:lnTo>
                <a:lnTo>
                  <a:pt x="329829" y="298382"/>
                </a:lnTo>
                <a:lnTo>
                  <a:pt x="298382" y="329829"/>
                </a:lnTo>
                <a:lnTo>
                  <a:pt x="268254" y="362549"/>
                </a:lnTo>
                <a:lnTo>
                  <a:pt x="239487" y="396499"/>
                </a:lnTo>
                <a:lnTo>
                  <a:pt x="212125" y="431636"/>
                </a:lnTo>
                <a:lnTo>
                  <a:pt x="186211" y="467916"/>
                </a:lnTo>
                <a:lnTo>
                  <a:pt x="161790" y="505295"/>
                </a:lnTo>
                <a:lnTo>
                  <a:pt x="138905" y="543729"/>
                </a:lnTo>
                <a:lnTo>
                  <a:pt x="117600" y="583175"/>
                </a:lnTo>
                <a:lnTo>
                  <a:pt x="97918" y="623590"/>
                </a:lnTo>
                <a:lnTo>
                  <a:pt x="79903" y="664929"/>
                </a:lnTo>
                <a:lnTo>
                  <a:pt x="63599" y="707149"/>
                </a:lnTo>
                <a:lnTo>
                  <a:pt x="49050" y="750205"/>
                </a:lnTo>
                <a:lnTo>
                  <a:pt x="36299" y="794056"/>
                </a:lnTo>
                <a:lnTo>
                  <a:pt x="25389" y="838655"/>
                </a:lnTo>
                <a:lnTo>
                  <a:pt x="16365" y="883961"/>
                </a:lnTo>
                <a:lnTo>
                  <a:pt x="9271" y="929930"/>
                </a:lnTo>
                <a:lnTo>
                  <a:pt x="4149" y="976516"/>
                </a:lnTo>
                <a:lnTo>
                  <a:pt x="1044" y="1023678"/>
                </a:lnTo>
                <a:lnTo>
                  <a:pt x="0" y="1071371"/>
                </a:lnTo>
                <a:lnTo>
                  <a:pt x="1044" y="1119065"/>
                </a:lnTo>
                <a:lnTo>
                  <a:pt x="4149" y="1166226"/>
                </a:lnTo>
                <a:lnTo>
                  <a:pt x="9271" y="1212813"/>
                </a:lnTo>
                <a:lnTo>
                  <a:pt x="16365" y="1258782"/>
                </a:lnTo>
                <a:lnTo>
                  <a:pt x="25389" y="1304088"/>
                </a:lnTo>
                <a:lnTo>
                  <a:pt x="36299" y="1348687"/>
                </a:lnTo>
                <a:lnTo>
                  <a:pt x="49050" y="1392538"/>
                </a:lnTo>
                <a:lnTo>
                  <a:pt x="63599" y="1435594"/>
                </a:lnTo>
                <a:lnTo>
                  <a:pt x="79903" y="1477814"/>
                </a:lnTo>
                <a:lnTo>
                  <a:pt x="97918" y="1519153"/>
                </a:lnTo>
                <a:lnTo>
                  <a:pt x="117600" y="1559567"/>
                </a:lnTo>
                <a:lnTo>
                  <a:pt x="138905" y="1599014"/>
                </a:lnTo>
                <a:lnTo>
                  <a:pt x="161790" y="1637448"/>
                </a:lnTo>
                <a:lnTo>
                  <a:pt x="186211" y="1674827"/>
                </a:lnTo>
                <a:lnTo>
                  <a:pt x="212125" y="1711107"/>
                </a:lnTo>
                <a:lnTo>
                  <a:pt x="239487" y="1746244"/>
                </a:lnTo>
                <a:lnTo>
                  <a:pt x="268254" y="1780194"/>
                </a:lnTo>
                <a:lnTo>
                  <a:pt x="298382" y="1812914"/>
                </a:lnTo>
                <a:lnTo>
                  <a:pt x="329829" y="1844361"/>
                </a:lnTo>
                <a:lnTo>
                  <a:pt x="362549" y="1874489"/>
                </a:lnTo>
                <a:lnTo>
                  <a:pt x="396499" y="1903256"/>
                </a:lnTo>
                <a:lnTo>
                  <a:pt x="431636" y="1930618"/>
                </a:lnTo>
                <a:lnTo>
                  <a:pt x="467916" y="1956532"/>
                </a:lnTo>
                <a:lnTo>
                  <a:pt x="505295" y="1980953"/>
                </a:lnTo>
                <a:lnTo>
                  <a:pt x="543729" y="2003838"/>
                </a:lnTo>
                <a:lnTo>
                  <a:pt x="583175" y="2025143"/>
                </a:lnTo>
                <a:lnTo>
                  <a:pt x="623590" y="2044825"/>
                </a:lnTo>
                <a:lnTo>
                  <a:pt x="664929" y="2062840"/>
                </a:lnTo>
                <a:lnTo>
                  <a:pt x="707149" y="2079144"/>
                </a:lnTo>
                <a:lnTo>
                  <a:pt x="750205" y="2093693"/>
                </a:lnTo>
                <a:lnTo>
                  <a:pt x="794056" y="2106444"/>
                </a:lnTo>
                <a:lnTo>
                  <a:pt x="838655" y="2117354"/>
                </a:lnTo>
                <a:lnTo>
                  <a:pt x="883961" y="2126378"/>
                </a:lnTo>
                <a:lnTo>
                  <a:pt x="929930" y="2133472"/>
                </a:lnTo>
                <a:lnTo>
                  <a:pt x="976516" y="2138594"/>
                </a:lnTo>
                <a:lnTo>
                  <a:pt x="1023678" y="2141699"/>
                </a:lnTo>
                <a:lnTo>
                  <a:pt x="1071371" y="2142743"/>
                </a:lnTo>
                <a:lnTo>
                  <a:pt x="1119185" y="2141699"/>
                </a:lnTo>
                <a:lnTo>
                  <a:pt x="1166460" y="2138594"/>
                </a:lnTo>
                <a:lnTo>
                  <a:pt x="1213155" y="2133472"/>
                </a:lnTo>
                <a:lnTo>
                  <a:pt x="1259224" y="2126378"/>
                </a:lnTo>
                <a:lnTo>
                  <a:pt x="1304626" y="2117354"/>
                </a:lnTo>
                <a:lnTo>
                  <a:pt x="1349315" y="2106444"/>
                </a:lnTo>
                <a:lnTo>
                  <a:pt x="1393249" y="2093693"/>
                </a:lnTo>
                <a:lnTo>
                  <a:pt x="1436385" y="2079144"/>
                </a:lnTo>
                <a:lnTo>
                  <a:pt x="1478678" y="2062840"/>
                </a:lnTo>
                <a:lnTo>
                  <a:pt x="1520085" y="2044825"/>
                </a:lnTo>
                <a:lnTo>
                  <a:pt x="1560563" y="2025143"/>
                </a:lnTo>
                <a:lnTo>
                  <a:pt x="1600068" y="2003838"/>
                </a:lnTo>
                <a:lnTo>
                  <a:pt x="1638556" y="1980953"/>
                </a:lnTo>
                <a:lnTo>
                  <a:pt x="1675985" y="1956532"/>
                </a:lnTo>
                <a:lnTo>
                  <a:pt x="1712311" y="1930618"/>
                </a:lnTo>
                <a:lnTo>
                  <a:pt x="1747489" y="1903256"/>
                </a:lnTo>
                <a:lnTo>
                  <a:pt x="1781478" y="1874489"/>
                </a:lnTo>
                <a:lnTo>
                  <a:pt x="1814232" y="1844361"/>
                </a:lnTo>
                <a:lnTo>
                  <a:pt x="1845709" y="1812914"/>
                </a:lnTo>
                <a:lnTo>
                  <a:pt x="1875865" y="1780194"/>
                </a:lnTo>
                <a:lnTo>
                  <a:pt x="1904657" y="1746244"/>
                </a:lnTo>
                <a:lnTo>
                  <a:pt x="1932041" y="1711107"/>
                </a:lnTo>
                <a:lnTo>
                  <a:pt x="1957973" y="1674827"/>
                </a:lnTo>
                <a:lnTo>
                  <a:pt x="1982411" y="1637448"/>
                </a:lnTo>
                <a:lnTo>
                  <a:pt x="2005310" y="1599014"/>
                </a:lnTo>
                <a:lnTo>
                  <a:pt x="2026627" y="1559567"/>
                </a:lnTo>
                <a:lnTo>
                  <a:pt x="2046319" y="1519153"/>
                </a:lnTo>
                <a:lnTo>
                  <a:pt x="2064342" y="1477814"/>
                </a:lnTo>
                <a:lnTo>
                  <a:pt x="2080652" y="1435594"/>
                </a:lnTo>
                <a:lnTo>
                  <a:pt x="2095207" y="1392538"/>
                </a:lnTo>
                <a:lnTo>
                  <a:pt x="2107962" y="1348687"/>
                </a:lnTo>
                <a:lnTo>
                  <a:pt x="2118874" y="1304088"/>
                </a:lnTo>
                <a:lnTo>
                  <a:pt x="2127900" y="1258782"/>
                </a:lnTo>
                <a:lnTo>
                  <a:pt x="2134995" y="1212813"/>
                </a:lnTo>
                <a:lnTo>
                  <a:pt x="2140117" y="1166226"/>
                </a:lnTo>
                <a:lnTo>
                  <a:pt x="2143223" y="1119065"/>
                </a:lnTo>
                <a:lnTo>
                  <a:pt x="2144267" y="1071371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1648347" y="5627628"/>
            <a:ext cx="1984375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1484" marR="5080" indent="-439420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6C6C6C"/>
                </a:solidFill>
                <a:latin typeface="Arial"/>
                <a:cs typeface="Arial"/>
              </a:rPr>
              <a:t>La</a:t>
            </a:r>
            <a:r>
              <a:rPr dirty="0" sz="2100" spc="5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2100" spc="-10" b="1">
                <a:solidFill>
                  <a:srgbClr val="6C6C6C"/>
                </a:solidFill>
                <a:latin typeface="Arial"/>
                <a:cs typeface="Arial"/>
              </a:rPr>
              <a:t>disponibilità</a:t>
            </a:r>
            <a:r>
              <a:rPr dirty="0" sz="2100" spc="-1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6C6C6C"/>
                </a:solidFill>
                <a:latin typeface="Arial"/>
                <a:cs typeface="Arial"/>
              </a:rPr>
              <a:t>di</a:t>
            </a:r>
            <a:r>
              <a:rPr dirty="0" sz="2100" spc="6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2100" spc="-10" b="1">
                <a:solidFill>
                  <a:srgbClr val="6C6C6C"/>
                </a:solidFill>
                <a:latin typeface="Arial"/>
                <a:cs typeface="Arial"/>
              </a:rPr>
              <a:t>acqua</a:t>
            </a:r>
            <a:endParaRPr sz="21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724794" y="5455416"/>
            <a:ext cx="2073275" cy="665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9620" marR="5080" indent="-757555">
              <a:lnSpc>
                <a:spcPct val="100000"/>
              </a:lnSpc>
              <a:spcBef>
                <a:spcPts val="100"/>
              </a:spcBef>
            </a:pPr>
            <a:r>
              <a:rPr dirty="0" sz="2100" b="1">
                <a:solidFill>
                  <a:srgbClr val="6C6C6C"/>
                </a:solidFill>
                <a:latin typeface="Arial"/>
                <a:cs typeface="Arial"/>
              </a:rPr>
              <a:t>L’esposizione</a:t>
            </a:r>
            <a:r>
              <a:rPr dirty="0" sz="2100" spc="-7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2100" spc="-25" b="1">
                <a:solidFill>
                  <a:srgbClr val="6C6C6C"/>
                </a:solidFill>
                <a:latin typeface="Arial"/>
                <a:cs typeface="Arial"/>
              </a:rPr>
              <a:t>al</a:t>
            </a:r>
            <a:r>
              <a:rPr dirty="0" sz="2100" spc="-2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2100" spc="-20" b="1">
                <a:solidFill>
                  <a:srgbClr val="6C6C6C"/>
                </a:solidFill>
                <a:latin typeface="Arial"/>
                <a:cs typeface="Arial"/>
              </a:rPr>
              <a:t>sole</a:t>
            </a:r>
            <a:endParaRPr sz="21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29246" y="2954530"/>
            <a:ext cx="3769360" cy="33083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6C6C6C"/>
                </a:solidFill>
              </a:rPr>
              <a:t>Ciò</a:t>
            </a:r>
            <a:r>
              <a:rPr dirty="0" sz="2000" spc="3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6C6C6C"/>
                </a:solidFill>
              </a:rPr>
              <a:t>è</a:t>
            </a:r>
            <a:r>
              <a:rPr dirty="0" sz="2000" spc="5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6C6C6C"/>
                </a:solidFill>
              </a:rPr>
              <a:t>dovuto</a:t>
            </a:r>
            <a:r>
              <a:rPr dirty="0" sz="2000" spc="3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6C6C6C"/>
                </a:solidFill>
              </a:rPr>
              <a:t>a</a:t>
            </a:r>
            <a:r>
              <a:rPr dirty="0" sz="2000" spc="4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6C6C6C"/>
                </a:solidFill>
              </a:rPr>
              <a:t>3</a:t>
            </a:r>
            <a:r>
              <a:rPr dirty="0" sz="2000" spc="3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6C6C6C"/>
                </a:solidFill>
              </a:rPr>
              <a:t>fattori</a:t>
            </a:r>
            <a:r>
              <a:rPr dirty="0" sz="2000" spc="3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6C6C6C"/>
                </a:solidFill>
              </a:rPr>
              <a:t>principali: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29241" y="1112012"/>
            <a:ext cx="4164329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0065"/>
                </a:solidFill>
                <a:latin typeface="Arial"/>
                <a:cs typeface="Arial"/>
              </a:rPr>
              <a:t>Pistoia</a:t>
            </a:r>
            <a:r>
              <a:rPr dirty="0" sz="1800" spc="2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65"/>
                </a:solidFill>
                <a:latin typeface="Arial"/>
                <a:cs typeface="Arial"/>
              </a:rPr>
              <a:t>è</a:t>
            </a:r>
            <a:r>
              <a:rPr dirty="0" sz="1800" spc="2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65"/>
                </a:solidFill>
                <a:latin typeface="Arial"/>
                <a:cs typeface="Arial"/>
              </a:rPr>
              <a:t>considerata</a:t>
            </a:r>
            <a:r>
              <a:rPr dirty="0" sz="1800" spc="4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65"/>
                </a:solidFill>
                <a:latin typeface="Arial"/>
                <a:cs typeface="Arial"/>
              </a:rPr>
              <a:t>la</a:t>
            </a:r>
            <a:r>
              <a:rPr dirty="0" sz="1800" spc="3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65"/>
                </a:solidFill>
                <a:latin typeface="Arial"/>
                <a:cs typeface="Arial"/>
              </a:rPr>
              <a:t>capitale</a:t>
            </a:r>
            <a:r>
              <a:rPr dirty="0" sz="1800" spc="4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000065"/>
                </a:solidFill>
                <a:latin typeface="Arial"/>
                <a:cs typeface="Arial"/>
              </a:rPr>
              <a:t>Europea</a:t>
            </a:r>
            <a:r>
              <a:rPr dirty="0" sz="1800" spc="-1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65"/>
                </a:solidFill>
                <a:latin typeface="Arial"/>
                <a:cs typeface="Arial"/>
              </a:rPr>
              <a:t>del</a:t>
            </a:r>
            <a:r>
              <a:rPr dirty="0" sz="1800" spc="4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000065"/>
                </a:solidFill>
                <a:latin typeface="Arial"/>
                <a:cs typeface="Arial"/>
              </a:rPr>
              <a:t>florovivaismo</a:t>
            </a:r>
            <a:r>
              <a:rPr dirty="0" sz="1200" spc="-10">
                <a:solidFill>
                  <a:srgbClr val="000065"/>
                </a:solidFill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90138" y="550163"/>
            <a:ext cx="3738371" cy="24841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4070" y="348995"/>
            <a:ext cx="9143999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9426" rIns="0" bIns="0" rtlCol="0" vert="horz">
            <a:spAutoFit/>
          </a:bodyPr>
          <a:lstStyle/>
          <a:p>
            <a:pPr marL="196850">
              <a:lnSpc>
                <a:spcPct val="100000"/>
              </a:lnSpc>
              <a:spcBef>
                <a:spcPts val="105"/>
              </a:spcBef>
            </a:pPr>
            <a:r>
              <a:rPr dirty="0" sz="4050">
                <a:solidFill>
                  <a:srgbClr val="6C6C6C"/>
                </a:solidFill>
              </a:rPr>
              <a:t>Che</a:t>
            </a:r>
            <a:r>
              <a:rPr dirty="0" sz="4050" spc="8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4050">
                <a:solidFill>
                  <a:srgbClr val="6C6C6C"/>
                </a:solidFill>
              </a:rPr>
              <a:t>cosa</a:t>
            </a:r>
            <a:r>
              <a:rPr dirty="0" sz="4050" spc="8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4050">
                <a:solidFill>
                  <a:srgbClr val="6C6C6C"/>
                </a:solidFill>
              </a:rPr>
              <a:t>si</a:t>
            </a:r>
            <a:r>
              <a:rPr dirty="0" sz="4050" spc="8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4050" spc="-10">
                <a:solidFill>
                  <a:srgbClr val="6C6C6C"/>
                </a:solidFill>
              </a:rPr>
              <a:t>produce?</a:t>
            </a:r>
            <a:endParaRPr sz="405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37354" y="1615439"/>
            <a:ext cx="2203704" cy="2371344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44290" y="4413503"/>
            <a:ext cx="2199132" cy="1644395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5909" y="3986783"/>
            <a:ext cx="2388107" cy="1793748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3535558" y="2093976"/>
            <a:ext cx="3488690" cy="2537460"/>
            <a:chOff x="3535558" y="2093976"/>
            <a:chExt cx="3488690" cy="2537460"/>
          </a:xfrm>
        </p:grpSpPr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15618" y="2093976"/>
              <a:ext cx="342900" cy="3200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27682" y="2093976"/>
              <a:ext cx="114300" cy="32004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81378" y="2121408"/>
              <a:ext cx="260604" cy="9144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20190" y="2121408"/>
              <a:ext cx="333756" cy="1371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15618" y="2125980"/>
              <a:ext cx="635508" cy="59436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4161922" y="2164842"/>
              <a:ext cx="45720" cy="0"/>
            </a:xfrm>
            <a:custGeom>
              <a:avLst/>
              <a:gdLst/>
              <a:ahLst/>
              <a:cxnLst/>
              <a:rect l="l" t="t" r="r" b="b"/>
              <a:pathLst>
                <a:path w="45720" h="0">
                  <a:moveTo>
                    <a:pt x="0" y="0"/>
                  </a:moveTo>
                  <a:lnTo>
                    <a:pt x="9144" y="0"/>
                  </a:lnTo>
                </a:path>
                <a:path w="45720" h="0">
                  <a:moveTo>
                    <a:pt x="36575" y="0"/>
                  </a:moveTo>
                  <a:lnTo>
                    <a:pt x="45720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239646" y="2164842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161922" y="2164842"/>
              <a:ext cx="192405" cy="5080"/>
            </a:xfrm>
            <a:custGeom>
              <a:avLst/>
              <a:gdLst/>
              <a:ahLst/>
              <a:cxnLst/>
              <a:rect l="l" t="t" r="r" b="b"/>
              <a:pathLst>
                <a:path w="192404" h="5080">
                  <a:moveTo>
                    <a:pt x="182879" y="0"/>
                  </a:moveTo>
                  <a:lnTo>
                    <a:pt x="192024" y="0"/>
                  </a:lnTo>
                </a:path>
                <a:path w="192404" h="5080">
                  <a:moveTo>
                    <a:pt x="0" y="4572"/>
                  </a:moveTo>
                  <a:lnTo>
                    <a:pt x="9144" y="4572"/>
                  </a:lnTo>
                </a:path>
                <a:path w="192404" h="5080">
                  <a:moveTo>
                    <a:pt x="36575" y="4572"/>
                  </a:moveTo>
                  <a:lnTo>
                    <a:pt x="45720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239646" y="216941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198498" y="2169414"/>
              <a:ext cx="155575" cy="5080"/>
            </a:xfrm>
            <a:custGeom>
              <a:avLst/>
              <a:gdLst/>
              <a:ahLst/>
              <a:cxnLst/>
              <a:rect l="l" t="t" r="r" b="b"/>
              <a:pathLst>
                <a:path w="155575" h="5080">
                  <a:moveTo>
                    <a:pt x="146303" y="0"/>
                  </a:moveTo>
                  <a:lnTo>
                    <a:pt x="155448" y="0"/>
                  </a:lnTo>
                </a:path>
                <a:path w="155575" h="5080">
                  <a:moveTo>
                    <a:pt x="0" y="4571"/>
                  </a:moveTo>
                  <a:lnTo>
                    <a:pt x="9144" y="4571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239646" y="217398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05050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344802" y="217398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289938" y="2183130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5F5F5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399666" y="2180844"/>
              <a:ext cx="59436" cy="457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596262" y="2157984"/>
              <a:ext cx="45720" cy="2743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271650" y="2185416"/>
              <a:ext cx="9144" cy="4572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248790" y="2189988"/>
              <a:ext cx="146304" cy="68580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289938" y="2253996"/>
              <a:ext cx="100584" cy="9144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48790" y="2258568"/>
              <a:ext cx="160020" cy="50292"/>
            </a:xfrm>
            <a:prstGeom prst="rect">
              <a:avLst/>
            </a:prstGeom>
          </p:spPr>
        </p:pic>
        <p:pic>
          <p:nvPicPr>
            <p:cNvPr id="27" name="object 2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800734" y="2263140"/>
              <a:ext cx="50292" cy="4572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805306" y="2267712"/>
              <a:ext cx="246888" cy="3200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805306" y="2286000"/>
              <a:ext cx="251460" cy="45720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267078" y="2308860"/>
              <a:ext cx="13716" cy="22860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285366" y="2281428"/>
              <a:ext cx="123444" cy="50292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800734" y="2327148"/>
              <a:ext cx="214884" cy="13716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3796162" y="2336292"/>
              <a:ext cx="260604" cy="13716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5026030" y="218313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907158" y="2189988"/>
              <a:ext cx="22860" cy="27432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902586" y="2185416"/>
              <a:ext cx="274320" cy="41148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4907158" y="221970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0A0A0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925446" y="221970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231770" y="2185416"/>
              <a:ext cx="54864" cy="18288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81478" y="2199132"/>
              <a:ext cx="105155" cy="27432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925446" y="2217420"/>
              <a:ext cx="278892" cy="18288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893442" y="2226564"/>
              <a:ext cx="50292" cy="27432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971166" y="2226564"/>
              <a:ext cx="269748" cy="36576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5359786" y="221513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7B7B7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277490" y="2217420"/>
              <a:ext cx="109728" cy="59436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88870" y="2244852"/>
              <a:ext cx="91440" cy="18288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4971166" y="226085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888870" y="226542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06060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971166" y="2265426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062606" y="2244852"/>
              <a:ext cx="224028" cy="27432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879726" y="2263140"/>
              <a:ext cx="182879" cy="13716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5058034" y="2267712"/>
              <a:ext cx="233171" cy="914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5611246" y="2180844"/>
              <a:ext cx="54864" cy="22860"/>
            </a:xfrm>
            <a:prstGeom prst="rect">
              <a:avLst/>
            </a:prstGeom>
          </p:spPr>
        </p:pic>
        <p:pic>
          <p:nvPicPr>
            <p:cNvPr id="54" name="object 54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437510" y="2180844"/>
              <a:ext cx="292608" cy="45720"/>
            </a:xfrm>
            <a:prstGeom prst="rect">
              <a:avLst/>
            </a:prstGeom>
          </p:spPr>
        </p:pic>
        <p:pic>
          <p:nvPicPr>
            <p:cNvPr id="55" name="object 5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437510" y="2221992"/>
              <a:ext cx="292608" cy="18288"/>
            </a:xfrm>
            <a:prstGeom prst="rect">
              <a:avLst/>
            </a:prstGeom>
          </p:spPr>
        </p:pic>
        <p:pic>
          <p:nvPicPr>
            <p:cNvPr id="56" name="object 5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794126" y="2180844"/>
              <a:ext cx="283464" cy="41148"/>
            </a:xfrm>
            <a:prstGeom prst="rect">
              <a:avLst/>
            </a:prstGeom>
          </p:spPr>
        </p:pic>
        <p:pic>
          <p:nvPicPr>
            <p:cNvPr id="57" name="object 57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789554" y="2212848"/>
              <a:ext cx="251460" cy="18288"/>
            </a:xfrm>
            <a:prstGeom prst="rect">
              <a:avLst/>
            </a:prstGeom>
          </p:spPr>
        </p:pic>
        <p:pic>
          <p:nvPicPr>
            <p:cNvPr id="58" name="object 58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885566" y="2226564"/>
              <a:ext cx="187452" cy="9144"/>
            </a:xfrm>
            <a:prstGeom prst="rect">
              <a:avLst/>
            </a:prstGeom>
          </p:spPr>
        </p:pic>
        <p:pic>
          <p:nvPicPr>
            <p:cNvPr id="59" name="object 59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6068446" y="2212848"/>
              <a:ext cx="100584" cy="50292"/>
            </a:xfrm>
            <a:prstGeom prst="rect">
              <a:avLst/>
            </a:prstGeom>
          </p:spPr>
        </p:pic>
        <p:pic>
          <p:nvPicPr>
            <p:cNvPr id="60" name="object 60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5720974" y="2226564"/>
              <a:ext cx="73152" cy="27432"/>
            </a:xfrm>
            <a:prstGeom prst="rect">
              <a:avLst/>
            </a:prstGeom>
          </p:spPr>
        </p:pic>
        <p:pic>
          <p:nvPicPr>
            <p:cNvPr id="61" name="object 61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5830702" y="2231136"/>
              <a:ext cx="278892" cy="22860"/>
            </a:xfrm>
            <a:prstGeom prst="rect">
              <a:avLst/>
            </a:prstGeom>
          </p:spPr>
        </p:pic>
        <p:pic>
          <p:nvPicPr>
            <p:cNvPr id="62" name="object 62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5437510" y="2231136"/>
              <a:ext cx="292608" cy="22860"/>
            </a:xfrm>
            <a:prstGeom prst="rect">
              <a:avLst/>
            </a:prstGeom>
          </p:spPr>
        </p:pic>
        <p:sp>
          <p:nvSpPr>
            <p:cNvPr id="63" name="object 63" descr=""/>
            <p:cNvSpPr/>
            <p:nvPr/>
          </p:nvSpPr>
          <p:spPr>
            <a:xfrm>
              <a:off x="5885566" y="225171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030303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437510" y="2249424"/>
              <a:ext cx="292608" cy="18288"/>
            </a:xfrm>
            <a:prstGeom prst="rect">
              <a:avLst/>
            </a:prstGeom>
          </p:spPr>
        </p:pic>
        <p:pic>
          <p:nvPicPr>
            <p:cNvPr id="65" name="object 65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784982" y="2249424"/>
              <a:ext cx="393192" cy="27432"/>
            </a:xfrm>
            <a:prstGeom prst="rect">
              <a:avLst/>
            </a:prstGeom>
          </p:spPr>
        </p:pic>
        <p:pic>
          <p:nvPicPr>
            <p:cNvPr id="66" name="object 66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5428366" y="2258568"/>
              <a:ext cx="310896" cy="41148"/>
            </a:xfrm>
            <a:prstGeom prst="rect">
              <a:avLst/>
            </a:prstGeom>
          </p:spPr>
        </p:pic>
        <p:sp>
          <p:nvSpPr>
            <p:cNvPr id="67" name="object 67" descr=""/>
            <p:cNvSpPr/>
            <p:nvPr/>
          </p:nvSpPr>
          <p:spPr>
            <a:xfrm>
              <a:off x="5163190" y="227457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C4C4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5451226" y="2295144"/>
              <a:ext cx="150876" cy="54864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5492374" y="2345436"/>
              <a:ext cx="100584" cy="9144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5492374" y="2354580"/>
              <a:ext cx="91440" cy="9144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5487802" y="2359152"/>
              <a:ext cx="86868" cy="13716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474086" y="2368296"/>
              <a:ext cx="137160" cy="36576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5469514" y="2409444"/>
              <a:ext cx="9144" cy="13716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5474086" y="2404872"/>
              <a:ext cx="137160" cy="22860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5469514" y="2425446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83838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841882" y="2404872"/>
              <a:ext cx="150876" cy="27432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3864742" y="2427732"/>
              <a:ext cx="137160" cy="36576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3933322" y="2459736"/>
              <a:ext cx="77724" cy="18288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3851026" y="2464308"/>
              <a:ext cx="18288" cy="13716"/>
            </a:xfrm>
            <a:prstGeom prst="rect">
              <a:avLst/>
            </a:prstGeom>
          </p:spPr>
        </p:pic>
        <p:pic>
          <p:nvPicPr>
            <p:cNvPr id="80" name="object 80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3841882" y="2473452"/>
              <a:ext cx="169164" cy="18288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3924178" y="24894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F1F1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3969898" y="2487168"/>
              <a:ext cx="32004" cy="9144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3846454" y="2494026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 h="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5E5E5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6292474" y="2971800"/>
              <a:ext cx="22859" cy="9144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6278758" y="2980944"/>
              <a:ext cx="77724" cy="32004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6406774" y="2976372"/>
              <a:ext cx="109728" cy="32004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6434206" y="3006090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3F3F3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6283330" y="3003804"/>
              <a:ext cx="292608" cy="18288"/>
            </a:xfrm>
            <a:prstGeom prst="rect">
              <a:avLst/>
            </a:prstGeom>
          </p:spPr>
        </p:pic>
        <p:pic>
          <p:nvPicPr>
            <p:cNvPr id="89" name="object 89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6283330" y="3017520"/>
              <a:ext cx="292608" cy="13716"/>
            </a:xfrm>
            <a:prstGeom prst="rect">
              <a:avLst/>
            </a:prstGeom>
          </p:spPr>
        </p:pic>
        <p:pic>
          <p:nvPicPr>
            <p:cNvPr id="90" name="object 90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6315334" y="3026664"/>
              <a:ext cx="201168" cy="9144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5880994" y="2976372"/>
              <a:ext cx="50292" cy="13716"/>
            </a:xfrm>
            <a:prstGeom prst="rect">
              <a:avLst/>
            </a:prstGeom>
          </p:spPr>
        </p:pic>
        <p:sp>
          <p:nvSpPr>
            <p:cNvPr id="92" name="object 92" descr=""/>
            <p:cNvSpPr/>
            <p:nvPr/>
          </p:nvSpPr>
          <p:spPr>
            <a:xfrm>
              <a:off x="5926714" y="2987802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0" y="0"/>
                  </a:moveTo>
                  <a:lnTo>
                    <a:pt x="4572" y="0"/>
                  </a:lnTo>
                </a:path>
                <a:path w="5079" h="5080">
                  <a:moveTo>
                    <a:pt x="0" y="4572"/>
                  </a:moveTo>
                  <a:lnTo>
                    <a:pt x="4572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830702" y="2985516"/>
              <a:ext cx="13716" cy="13716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826130" y="2990088"/>
              <a:ext cx="105156" cy="18288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5826130" y="2980944"/>
              <a:ext cx="306324" cy="36576"/>
            </a:xfrm>
            <a:prstGeom prst="rect">
              <a:avLst/>
            </a:prstGeom>
          </p:spPr>
        </p:pic>
        <p:sp>
          <p:nvSpPr>
            <p:cNvPr id="96" name="object 96" descr=""/>
            <p:cNvSpPr/>
            <p:nvPr/>
          </p:nvSpPr>
          <p:spPr>
            <a:xfrm>
              <a:off x="6118738" y="3015234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5821558" y="3012948"/>
              <a:ext cx="187452" cy="9144"/>
            </a:xfrm>
            <a:prstGeom prst="rect">
              <a:avLst/>
            </a:prstGeom>
          </p:spPr>
        </p:pic>
        <p:sp>
          <p:nvSpPr>
            <p:cNvPr id="98" name="object 98" descr=""/>
            <p:cNvSpPr/>
            <p:nvPr/>
          </p:nvSpPr>
          <p:spPr>
            <a:xfrm>
              <a:off x="5821558" y="3024378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3131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5844418" y="3024378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2020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0" name="object 100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5926714" y="3017520"/>
              <a:ext cx="201168" cy="13716"/>
            </a:xfrm>
            <a:prstGeom prst="rect">
              <a:avLst/>
            </a:prstGeom>
          </p:spPr>
        </p:pic>
        <p:sp>
          <p:nvSpPr>
            <p:cNvPr id="101" name="object 101" descr=""/>
            <p:cNvSpPr/>
            <p:nvPr/>
          </p:nvSpPr>
          <p:spPr>
            <a:xfrm>
              <a:off x="5995294" y="3024378"/>
              <a:ext cx="132715" cy="5080"/>
            </a:xfrm>
            <a:custGeom>
              <a:avLst/>
              <a:gdLst/>
              <a:ahLst/>
              <a:cxnLst/>
              <a:rect l="l" t="t" r="r" b="b"/>
              <a:pathLst>
                <a:path w="132714" h="5080">
                  <a:moveTo>
                    <a:pt x="123443" y="0"/>
                  </a:moveTo>
                  <a:lnTo>
                    <a:pt x="132588" y="0"/>
                  </a:lnTo>
                </a:path>
                <a:path w="132714" h="5080">
                  <a:moveTo>
                    <a:pt x="0" y="4572"/>
                  </a:moveTo>
                  <a:lnTo>
                    <a:pt x="9144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2" name="object 102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5812414" y="3022092"/>
              <a:ext cx="118872" cy="18288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6118738" y="3003804"/>
              <a:ext cx="118872" cy="68580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5807842" y="3026664"/>
              <a:ext cx="320040" cy="32004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283330" y="3026664"/>
              <a:ext cx="292608" cy="32004"/>
            </a:xfrm>
            <a:prstGeom prst="rect">
              <a:avLst/>
            </a:prstGeom>
          </p:spPr>
        </p:pic>
        <p:pic>
          <p:nvPicPr>
            <p:cNvPr id="106" name="object 106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5798698" y="3044952"/>
              <a:ext cx="338327" cy="22860"/>
            </a:xfrm>
            <a:prstGeom prst="rect">
              <a:avLst/>
            </a:prstGeom>
          </p:spPr>
        </p:pic>
        <p:pic>
          <p:nvPicPr>
            <p:cNvPr id="107" name="object 107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6639946" y="2976372"/>
              <a:ext cx="365759" cy="36576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6630802" y="3008376"/>
              <a:ext cx="352044" cy="13716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6626230" y="3008376"/>
              <a:ext cx="393192" cy="50292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6635374" y="3054096"/>
              <a:ext cx="388620" cy="18288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83" cstate="print"/>
            <a:stretch>
              <a:fillRect/>
            </a:stretch>
          </p:blipFill>
          <p:spPr>
            <a:xfrm>
              <a:off x="6278758" y="3044952"/>
              <a:ext cx="306324" cy="27432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84" cstate="print"/>
            <a:stretch>
              <a:fillRect/>
            </a:stretch>
          </p:blipFill>
          <p:spPr>
            <a:xfrm>
              <a:off x="5798698" y="3067812"/>
              <a:ext cx="77724" cy="4572"/>
            </a:xfrm>
            <a:prstGeom prst="rect">
              <a:avLst/>
            </a:prstGeom>
          </p:spPr>
        </p:pic>
        <p:pic>
          <p:nvPicPr>
            <p:cNvPr id="113" name="object 113" descr=""/>
            <p:cNvPicPr/>
            <p:nvPr/>
          </p:nvPicPr>
          <p:blipFill>
            <a:blip r:embed="rId85" cstate="print"/>
            <a:stretch>
              <a:fillRect/>
            </a:stretch>
          </p:blipFill>
          <p:spPr>
            <a:xfrm>
              <a:off x="5885566" y="3067812"/>
              <a:ext cx="77724" cy="4572"/>
            </a:xfrm>
            <a:prstGeom prst="rect">
              <a:avLst/>
            </a:prstGeom>
          </p:spPr>
        </p:pic>
        <p:pic>
          <p:nvPicPr>
            <p:cNvPr id="114" name="object 114" descr=""/>
            <p:cNvPicPr/>
            <p:nvPr/>
          </p:nvPicPr>
          <p:blipFill>
            <a:blip r:embed="rId86" cstate="print"/>
            <a:stretch>
              <a:fillRect/>
            </a:stretch>
          </p:blipFill>
          <p:spPr>
            <a:xfrm>
              <a:off x="6013582" y="3067812"/>
              <a:ext cx="18288" cy="4572"/>
            </a:xfrm>
            <a:prstGeom prst="rect">
              <a:avLst/>
            </a:prstGeom>
          </p:spPr>
        </p:pic>
        <p:pic>
          <p:nvPicPr>
            <p:cNvPr id="115" name="object 115" descr=""/>
            <p:cNvPicPr/>
            <p:nvPr/>
          </p:nvPicPr>
          <p:blipFill>
            <a:blip r:embed="rId87" cstate="print"/>
            <a:stretch>
              <a:fillRect/>
            </a:stretch>
          </p:blipFill>
          <p:spPr>
            <a:xfrm>
              <a:off x="6063874" y="3067812"/>
              <a:ext cx="73151" cy="4572"/>
            </a:xfrm>
            <a:prstGeom prst="rect">
              <a:avLst/>
            </a:prstGeom>
          </p:spPr>
        </p:pic>
        <p:pic>
          <p:nvPicPr>
            <p:cNvPr id="116" name="object 116" descr=""/>
            <p:cNvPicPr/>
            <p:nvPr/>
          </p:nvPicPr>
          <p:blipFill>
            <a:blip r:embed="rId88" cstate="print"/>
            <a:stretch>
              <a:fillRect/>
            </a:stretch>
          </p:blipFill>
          <p:spPr>
            <a:xfrm>
              <a:off x="6498214" y="3067812"/>
              <a:ext cx="86868" cy="4572"/>
            </a:xfrm>
            <a:prstGeom prst="rect">
              <a:avLst/>
            </a:prstGeom>
          </p:spPr>
        </p:pic>
        <p:pic>
          <p:nvPicPr>
            <p:cNvPr id="117" name="object 117" descr=""/>
            <p:cNvPicPr/>
            <p:nvPr/>
          </p:nvPicPr>
          <p:blipFill>
            <a:blip r:embed="rId89" cstate="print"/>
            <a:stretch>
              <a:fillRect/>
            </a:stretch>
          </p:blipFill>
          <p:spPr>
            <a:xfrm>
              <a:off x="6804538" y="3067812"/>
              <a:ext cx="192024" cy="4572"/>
            </a:xfrm>
            <a:prstGeom prst="rect">
              <a:avLst/>
            </a:prstGeom>
          </p:spPr>
        </p:pic>
        <p:sp>
          <p:nvSpPr>
            <p:cNvPr id="118" name="object 118" descr=""/>
            <p:cNvSpPr/>
            <p:nvPr/>
          </p:nvSpPr>
          <p:spPr>
            <a:xfrm>
              <a:off x="7010278" y="3070098"/>
              <a:ext cx="13970" cy="0"/>
            </a:xfrm>
            <a:custGeom>
              <a:avLst/>
              <a:gdLst/>
              <a:ahLst/>
              <a:cxnLst/>
              <a:rect l="l" t="t" r="r" b="b"/>
              <a:pathLst>
                <a:path w="13970" h="0">
                  <a:moveTo>
                    <a:pt x="0" y="0"/>
                  </a:moveTo>
                  <a:lnTo>
                    <a:pt x="13716" y="0"/>
                  </a:lnTo>
                </a:path>
              </a:pathLst>
            </a:custGeom>
            <a:ln w="4572">
              <a:solidFill>
                <a:srgbClr val="6C6C6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9" name="object 119" descr=""/>
            <p:cNvPicPr/>
            <p:nvPr/>
          </p:nvPicPr>
          <p:blipFill>
            <a:blip r:embed="rId90" cstate="print"/>
            <a:stretch>
              <a:fillRect/>
            </a:stretch>
          </p:blipFill>
          <p:spPr>
            <a:xfrm>
              <a:off x="6306190" y="3072384"/>
              <a:ext cx="205740" cy="68580"/>
            </a:xfrm>
            <a:prstGeom prst="rect">
              <a:avLst/>
            </a:prstGeom>
          </p:spPr>
        </p:pic>
        <p:pic>
          <p:nvPicPr>
            <p:cNvPr id="120" name="object 120" descr=""/>
            <p:cNvPicPr/>
            <p:nvPr/>
          </p:nvPicPr>
          <p:blipFill>
            <a:blip r:embed="rId91" cstate="print"/>
            <a:stretch>
              <a:fillRect/>
            </a:stretch>
          </p:blipFill>
          <p:spPr>
            <a:xfrm>
              <a:off x="6415918" y="3127248"/>
              <a:ext cx="91440" cy="13716"/>
            </a:xfrm>
            <a:prstGeom prst="rect">
              <a:avLst/>
            </a:prstGeom>
          </p:spPr>
        </p:pic>
        <p:pic>
          <p:nvPicPr>
            <p:cNvPr id="121" name="object 121" descr=""/>
            <p:cNvPicPr/>
            <p:nvPr/>
          </p:nvPicPr>
          <p:blipFill>
            <a:blip r:embed="rId92" cstate="print"/>
            <a:stretch>
              <a:fillRect/>
            </a:stretch>
          </p:blipFill>
          <p:spPr>
            <a:xfrm>
              <a:off x="6301618" y="3136392"/>
              <a:ext cx="73152" cy="13716"/>
            </a:xfrm>
            <a:prstGeom prst="rect">
              <a:avLst/>
            </a:prstGeom>
          </p:spPr>
        </p:pic>
        <p:sp>
          <p:nvSpPr>
            <p:cNvPr id="122" name="object 122" descr=""/>
            <p:cNvSpPr/>
            <p:nvPr/>
          </p:nvSpPr>
          <p:spPr>
            <a:xfrm>
              <a:off x="6306190" y="315239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0E0E0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 descr=""/>
            <p:cNvPicPr/>
            <p:nvPr/>
          </p:nvPicPr>
          <p:blipFill>
            <a:blip r:embed="rId93" cstate="print"/>
            <a:stretch>
              <a:fillRect/>
            </a:stretch>
          </p:blipFill>
          <p:spPr>
            <a:xfrm>
              <a:off x="6406774" y="3140964"/>
              <a:ext cx="27432" cy="13716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94" cstate="print"/>
            <a:stretch>
              <a:fillRect/>
            </a:stretch>
          </p:blipFill>
          <p:spPr>
            <a:xfrm>
              <a:off x="6402202" y="3140964"/>
              <a:ext cx="100584" cy="22860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95" cstate="print"/>
            <a:stretch>
              <a:fillRect/>
            </a:stretch>
          </p:blipFill>
          <p:spPr>
            <a:xfrm>
              <a:off x="6397630" y="3154680"/>
              <a:ext cx="114300" cy="18288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96" cstate="print"/>
            <a:stretch>
              <a:fillRect/>
            </a:stretch>
          </p:blipFill>
          <p:spPr>
            <a:xfrm>
              <a:off x="6310762" y="3150108"/>
              <a:ext cx="91440" cy="45720"/>
            </a:xfrm>
            <a:prstGeom prst="rect">
              <a:avLst/>
            </a:prstGeom>
          </p:spPr>
        </p:pic>
        <p:pic>
          <p:nvPicPr>
            <p:cNvPr id="127" name="object 127" descr=""/>
            <p:cNvPicPr/>
            <p:nvPr/>
          </p:nvPicPr>
          <p:blipFill>
            <a:blip r:embed="rId97" cstate="print"/>
            <a:stretch>
              <a:fillRect/>
            </a:stretch>
          </p:blipFill>
          <p:spPr>
            <a:xfrm>
              <a:off x="6466210" y="3172968"/>
              <a:ext cx="54864" cy="9144"/>
            </a:xfrm>
            <a:prstGeom prst="rect">
              <a:avLst/>
            </a:prstGeom>
          </p:spPr>
        </p:pic>
        <p:pic>
          <p:nvPicPr>
            <p:cNvPr id="128" name="object 128" descr=""/>
            <p:cNvPicPr/>
            <p:nvPr/>
          </p:nvPicPr>
          <p:blipFill>
            <a:blip r:embed="rId98" cstate="print"/>
            <a:stretch>
              <a:fillRect/>
            </a:stretch>
          </p:blipFill>
          <p:spPr>
            <a:xfrm>
              <a:off x="6457066" y="3182112"/>
              <a:ext cx="64008" cy="9144"/>
            </a:xfrm>
            <a:prstGeom prst="rect">
              <a:avLst/>
            </a:prstGeom>
          </p:spPr>
        </p:pic>
        <p:pic>
          <p:nvPicPr>
            <p:cNvPr id="129" name="object 129" descr=""/>
            <p:cNvPicPr/>
            <p:nvPr/>
          </p:nvPicPr>
          <p:blipFill>
            <a:blip r:embed="rId99" cstate="print"/>
            <a:stretch>
              <a:fillRect/>
            </a:stretch>
          </p:blipFill>
          <p:spPr>
            <a:xfrm>
              <a:off x="6438778" y="3186684"/>
              <a:ext cx="82296" cy="32004"/>
            </a:xfrm>
            <a:prstGeom prst="rect">
              <a:avLst/>
            </a:prstGeom>
          </p:spPr>
        </p:pic>
        <p:pic>
          <p:nvPicPr>
            <p:cNvPr id="130" name="object 130" descr=""/>
            <p:cNvPicPr/>
            <p:nvPr/>
          </p:nvPicPr>
          <p:blipFill>
            <a:blip r:embed="rId100" cstate="print"/>
            <a:stretch>
              <a:fillRect/>
            </a:stretch>
          </p:blipFill>
          <p:spPr>
            <a:xfrm>
              <a:off x="6301618" y="3195828"/>
              <a:ext cx="96012" cy="18288"/>
            </a:xfrm>
            <a:prstGeom prst="rect">
              <a:avLst/>
            </a:prstGeom>
          </p:spPr>
        </p:pic>
        <p:pic>
          <p:nvPicPr>
            <p:cNvPr id="131" name="object 131" descr=""/>
            <p:cNvPicPr/>
            <p:nvPr/>
          </p:nvPicPr>
          <p:blipFill>
            <a:blip r:embed="rId101" cstate="print"/>
            <a:stretch>
              <a:fillRect/>
            </a:stretch>
          </p:blipFill>
          <p:spPr>
            <a:xfrm>
              <a:off x="3535558" y="2372868"/>
              <a:ext cx="2258567" cy="2258568"/>
            </a:xfrm>
            <a:prstGeom prst="rect">
              <a:avLst/>
            </a:prstGeom>
          </p:spPr>
        </p:pic>
      </p:grpSp>
      <p:grpSp>
        <p:nvGrpSpPr>
          <p:cNvPr id="132" name="object 132" descr=""/>
          <p:cNvGrpSpPr/>
          <p:nvPr/>
        </p:nvGrpSpPr>
        <p:grpSpPr>
          <a:xfrm>
            <a:off x="1926217" y="3392423"/>
            <a:ext cx="1527175" cy="238125"/>
            <a:chOff x="1926217" y="3392423"/>
            <a:chExt cx="1527175" cy="238125"/>
          </a:xfrm>
        </p:grpSpPr>
        <p:sp>
          <p:nvSpPr>
            <p:cNvPr id="133" name="object 133" descr=""/>
            <p:cNvSpPr/>
            <p:nvPr/>
          </p:nvSpPr>
          <p:spPr>
            <a:xfrm>
              <a:off x="2429137" y="339470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4" name="object 134" descr=""/>
            <p:cNvPicPr/>
            <p:nvPr/>
          </p:nvPicPr>
          <p:blipFill>
            <a:blip r:embed="rId102" cstate="print"/>
            <a:stretch>
              <a:fillRect/>
            </a:stretch>
          </p:blipFill>
          <p:spPr>
            <a:xfrm>
              <a:off x="2685169" y="3392423"/>
              <a:ext cx="9144" cy="4572"/>
            </a:xfrm>
            <a:prstGeom prst="rect">
              <a:avLst/>
            </a:prstGeom>
          </p:spPr>
        </p:pic>
        <p:pic>
          <p:nvPicPr>
            <p:cNvPr id="135" name="object 135" descr=""/>
            <p:cNvPicPr/>
            <p:nvPr/>
          </p:nvPicPr>
          <p:blipFill>
            <a:blip r:embed="rId103" cstate="print"/>
            <a:stretch>
              <a:fillRect/>
            </a:stretch>
          </p:blipFill>
          <p:spPr>
            <a:xfrm>
              <a:off x="2319409" y="3396995"/>
              <a:ext cx="374904" cy="27432"/>
            </a:xfrm>
            <a:prstGeom prst="rect">
              <a:avLst/>
            </a:prstGeom>
          </p:spPr>
        </p:pic>
        <p:pic>
          <p:nvPicPr>
            <p:cNvPr id="136" name="object 136" descr=""/>
            <p:cNvPicPr/>
            <p:nvPr/>
          </p:nvPicPr>
          <p:blipFill>
            <a:blip r:embed="rId104" cstate="print"/>
            <a:stretch>
              <a:fillRect/>
            </a:stretch>
          </p:blipFill>
          <p:spPr>
            <a:xfrm>
              <a:off x="2310265" y="3419855"/>
              <a:ext cx="384048" cy="13716"/>
            </a:xfrm>
            <a:prstGeom prst="rect">
              <a:avLst/>
            </a:prstGeom>
          </p:spPr>
        </p:pic>
        <p:pic>
          <p:nvPicPr>
            <p:cNvPr id="137" name="object 137" descr=""/>
            <p:cNvPicPr/>
            <p:nvPr/>
          </p:nvPicPr>
          <p:blipFill>
            <a:blip r:embed="rId105" cstate="print"/>
            <a:stretch>
              <a:fillRect/>
            </a:stretch>
          </p:blipFill>
          <p:spPr>
            <a:xfrm>
              <a:off x="2470285" y="3428999"/>
              <a:ext cx="178308" cy="9144"/>
            </a:xfrm>
            <a:prstGeom prst="rect">
              <a:avLst/>
            </a:prstGeom>
          </p:spPr>
        </p:pic>
        <p:pic>
          <p:nvPicPr>
            <p:cNvPr id="138" name="object 138" descr=""/>
            <p:cNvPicPr/>
            <p:nvPr/>
          </p:nvPicPr>
          <p:blipFill>
            <a:blip r:embed="rId106" cstate="print"/>
            <a:stretch>
              <a:fillRect/>
            </a:stretch>
          </p:blipFill>
          <p:spPr>
            <a:xfrm>
              <a:off x="3174370" y="3392423"/>
              <a:ext cx="269748" cy="41148"/>
            </a:xfrm>
            <a:prstGeom prst="rect">
              <a:avLst/>
            </a:prstGeom>
          </p:spPr>
        </p:pic>
        <p:pic>
          <p:nvPicPr>
            <p:cNvPr id="139" name="object 139" descr=""/>
            <p:cNvPicPr/>
            <p:nvPr/>
          </p:nvPicPr>
          <p:blipFill>
            <a:blip r:embed="rId107" cstate="print"/>
            <a:stretch>
              <a:fillRect/>
            </a:stretch>
          </p:blipFill>
          <p:spPr>
            <a:xfrm>
              <a:off x="2749177" y="3419855"/>
              <a:ext cx="566924" cy="9144"/>
            </a:xfrm>
            <a:prstGeom prst="rect">
              <a:avLst/>
            </a:prstGeom>
          </p:spPr>
        </p:pic>
        <p:sp>
          <p:nvSpPr>
            <p:cNvPr id="140" name="object 140" descr=""/>
            <p:cNvSpPr/>
            <p:nvPr/>
          </p:nvSpPr>
          <p:spPr>
            <a:xfrm>
              <a:off x="3215518" y="343128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5151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3242950" y="343128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050505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3434974" y="343128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3" name="object 143" descr=""/>
            <p:cNvPicPr/>
            <p:nvPr/>
          </p:nvPicPr>
          <p:blipFill>
            <a:blip r:embed="rId108" cstate="print"/>
            <a:stretch>
              <a:fillRect/>
            </a:stretch>
          </p:blipFill>
          <p:spPr>
            <a:xfrm>
              <a:off x="2685169" y="3424427"/>
              <a:ext cx="498344" cy="18288"/>
            </a:xfrm>
            <a:prstGeom prst="rect">
              <a:avLst/>
            </a:prstGeom>
          </p:spPr>
        </p:pic>
        <p:pic>
          <p:nvPicPr>
            <p:cNvPr id="144" name="object 144" descr=""/>
            <p:cNvPicPr/>
            <p:nvPr/>
          </p:nvPicPr>
          <p:blipFill>
            <a:blip r:embed="rId109" cstate="print"/>
            <a:stretch>
              <a:fillRect/>
            </a:stretch>
          </p:blipFill>
          <p:spPr>
            <a:xfrm>
              <a:off x="3105790" y="3428999"/>
              <a:ext cx="338328" cy="13716"/>
            </a:xfrm>
            <a:prstGeom prst="rect">
              <a:avLst/>
            </a:prstGeom>
          </p:spPr>
        </p:pic>
        <p:sp>
          <p:nvSpPr>
            <p:cNvPr id="145" name="object 145" descr=""/>
            <p:cNvSpPr/>
            <p:nvPr/>
          </p:nvSpPr>
          <p:spPr>
            <a:xfrm>
              <a:off x="3306958" y="3440429"/>
              <a:ext cx="137160" cy="5080"/>
            </a:xfrm>
            <a:custGeom>
              <a:avLst/>
              <a:gdLst/>
              <a:ahLst/>
              <a:cxnLst/>
              <a:rect l="l" t="t" r="r" b="b"/>
              <a:pathLst>
                <a:path w="137160" h="5079">
                  <a:moveTo>
                    <a:pt x="0" y="0"/>
                  </a:moveTo>
                  <a:lnTo>
                    <a:pt x="9144" y="0"/>
                  </a:lnTo>
                </a:path>
                <a:path w="137160" h="5079">
                  <a:moveTo>
                    <a:pt x="128015" y="0"/>
                  </a:moveTo>
                  <a:lnTo>
                    <a:pt x="137160" y="0"/>
                  </a:lnTo>
                </a:path>
                <a:path w="137160" h="5079">
                  <a:moveTo>
                    <a:pt x="0" y="4572"/>
                  </a:moveTo>
                  <a:lnTo>
                    <a:pt x="9144" y="4572"/>
                  </a:lnTo>
                </a:path>
                <a:path w="137160" h="5079">
                  <a:moveTo>
                    <a:pt x="128015" y="4572"/>
                  </a:moveTo>
                  <a:lnTo>
                    <a:pt x="137160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6" name="object 146" descr=""/>
            <p:cNvPicPr/>
            <p:nvPr/>
          </p:nvPicPr>
          <p:blipFill>
            <a:blip r:embed="rId110" cstate="print"/>
            <a:stretch>
              <a:fillRect/>
            </a:stretch>
          </p:blipFill>
          <p:spPr>
            <a:xfrm>
              <a:off x="3060070" y="3438143"/>
              <a:ext cx="59436" cy="13716"/>
            </a:xfrm>
            <a:prstGeom prst="rect">
              <a:avLst/>
            </a:prstGeom>
          </p:spPr>
        </p:pic>
        <p:pic>
          <p:nvPicPr>
            <p:cNvPr id="147" name="object 147" descr=""/>
            <p:cNvPicPr/>
            <p:nvPr/>
          </p:nvPicPr>
          <p:blipFill>
            <a:blip r:embed="rId111" cstate="print"/>
            <a:stretch>
              <a:fillRect/>
            </a:stretch>
          </p:blipFill>
          <p:spPr>
            <a:xfrm>
              <a:off x="2429137" y="3433571"/>
              <a:ext cx="265176" cy="32004"/>
            </a:xfrm>
            <a:prstGeom prst="rect">
              <a:avLst/>
            </a:prstGeom>
          </p:spPr>
        </p:pic>
        <p:sp>
          <p:nvSpPr>
            <p:cNvPr id="148" name="object 148" descr=""/>
            <p:cNvSpPr/>
            <p:nvPr/>
          </p:nvSpPr>
          <p:spPr>
            <a:xfrm>
              <a:off x="3060070" y="3449573"/>
              <a:ext cx="256540" cy="0"/>
            </a:xfrm>
            <a:custGeom>
              <a:avLst/>
              <a:gdLst/>
              <a:ahLst/>
              <a:cxnLst/>
              <a:rect l="l" t="t" r="r" b="b"/>
              <a:pathLst>
                <a:path w="256539" h="0">
                  <a:moveTo>
                    <a:pt x="0" y="0"/>
                  </a:moveTo>
                  <a:lnTo>
                    <a:pt x="9144" y="0"/>
                  </a:lnTo>
                </a:path>
                <a:path w="256539" h="0">
                  <a:moveTo>
                    <a:pt x="246887" y="0"/>
                  </a:moveTo>
                  <a:lnTo>
                    <a:pt x="25603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9" name="object 149" descr=""/>
            <p:cNvPicPr/>
            <p:nvPr/>
          </p:nvPicPr>
          <p:blipFill>
            <a:blip r:embed="rId112" cstate="print"/>
            <a:stretch>
              <a:fillRect/>
            </a:stretch>
          </p:blipFill>
          <p:spPr>
            <a:xfrm>
              <a:off x="2749177" y="3442715"/>
              <a:ext cx="64008" cy="18288"/>
            </a:xfrm>
            <a:prstGeom prst="rect">
              <a:avLst/>
            </a:prstGeom>
          </p:spPr>
        </p:pic>
        <p:sp>
          <p:nvSpPr>
            <p:cNvPr id="150" name="object 150" descr=""/>
            <p:cNvSpPr/>
            <p:nvPr/>
          </p:nvSpPr>
          <p:spPr>
            <a:xfrm>
              <a:off x="3434974" y="344957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1" name="object 151" descr=""/>
            <p:cNvPicPr/>
            <p:nvPr/>
          </p:nvPicPr>
          <p:blipFill>
            <a:blip r:embed="rId113" cstate="print"/>
            <a:stretch>
              <a:fillRect/>
            </a:stretch>
          </p:blipFill>
          <p:spPr>
            <a:xfrm>
              <a:off x="3178942" y="3442715"/>
              <a:ext cx="68580" cy="18288"/>
            </a:xfrm>
            <a:prstGeom prst="rect">
              <a:avLst/>
            </a:prstGeom>
          </p:spPr>
        </p:pic>
        <p:sp>
          <p:nvSpPr>
            <p:cNvPr id="152" name="object 152" descr=""/>
            <p:cNvSpPr/>
            <p:nvPr/>
          </p:nvSpPr>
          <p:spPr>
            <a:xfrm>
              <a:off x="3060070" y="3454145"/>
              <a:ext cx="384175" cy="5080"/>
            </a:xfrm>
            <a:custGeom>
              <a:avLst/>
              <a:gdLst/>
              <a:ahLst/>
              <a:cxnLst/>
              <a:rect l="l" t="t" r="r" b="b"/>
              <a:pathLst>
                <a:path w="384175" h="5079">
                  <a:moveTo>
                    <a:pt x="0" y="0"/>
                  </a:moveTo>
                  <a:lnTo>
                    <a:pt x="9144" y="0"/>
                  </a:lnTo>
                </a:path>
                <a:path w="384175" h="5079">
                  <a:moveTo>
                    <a:pt x="45719" y="0"/>
                  </a:moveTo>
                  <a:lnTo>
                    <a:pt x="54864" y="0"/>
                  </a:lnTo>
                </a:path>
                <a:path w="384175" h="5079">
                  <a:moveTo>
                    <a:pt x="246887" y="0"/>
                  </a:moveTo>
                  <a:lnTo>
                    <a:pt x="256032" y="0"/>
                  </a:lnTo>
                </a:path>
                <a:path w="384175" h="5079">
                  <a:moveTo>
                    <a:pt x="374903" y="0"/>
                  </a:moveTo>
                  <a:lnTo>
                    <a:pt x="384048" y="0"/>
                  </a:lnTo>
                </a:path>
                <a:path w="384175" h="5079">
                  <a:moveTo>
                    <a:pt x="0" y="4572"/>
                  </a:moveTo>
                  <a:lnTo>
                    <a:pt x="9144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3201802" y="3458717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32323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3306958" y="3458717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 h="0">
                  <a:moveTo>
                    <a:pt x="0" y="0"/>
                  </a:moveTo>
                  <a:lnTo>
                    <a:pt x="9144" y="0"/>
                  </a:lnTo>
                </a:path>
                <a:path w="137160" h="0">
                  <a:moveTo>
                    <a:pt x="128015" y="0"/>
                  </a:moveTo>
                  <a:lnTo>
                    <a:pt x="137160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2744605" y="3463289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9494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3060070" y="3463289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3201802" y="3463289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8" name="object 158" descr=""/>
            <p:cNvPicPr/>
            <p:nvPr/>
          </p:nvPicPr>
          <p:blipFill>
            <a:blip r:embed="rId114" cstate="print"/>
            <a:stretch>
              <a:fillRect/>
            </a:stretch>
          </p:blipFill>
          <p:spPr>
            <a:xfrm>
              <a:off x="2305693" y="3433571"/>
              <a:ext cx="388620" cy="50292"/>
            </a:xfrm>
            <a:prstGeom prst="rect">
              <a:avLst/>
            </a:prstGeom>
          </p:spPr>
        </p:pic>
        <p:sp>
          <p:nvSpPr>
            <p:cNvPr id="159" name="object 159" descr=""/>
            <p:cNvSpPr/>
            <p:nvPr/>
          </p:nvSpPr>
          <p:spPr>
            <a:xfrm>
              <a:off x="3306958" y="3463289"/>
              <a:ext cx="137160" cy="0"/>
            </a:xfrm>
            <a:custGeom>
              <a:avLst/>
              <a:gdLst/>
              <a:ahLst/>
              <a:cxnLst/>
              <a:rect l="l" t="t" r="r" b="b"/>
              <a:pathLst>
                <a:path w="137160" h="0">
                  <a:moveTo>
                    <a:pt x="0" y="0"/>
                  </a:moveTo>
                  <a:lnTo>
                    <a:pt x="9144" y="0"/>
                  </a:lnTo>
                </a:path>
                <a:path w="137160" h="0">
                  <a:moveTo>
                    <a:pt x="128015" y="0"/>
                  </a:moveTo>
                  <a:lnTo>
                    <a:pt x="137160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0" name="object 160" descr=""/>
            <p:cNvPicPr/>
            <p:nvPr/>
          </p:nvPicPr>
          <p:blipFill>
            <a:blip r:embed="rId115" cstate="print"/>
            <a:stretch>
              <a:fillRect/>
            </a:stretch>
          </p:blipFill>
          <p:spPr>
            <a:xfrm>
              <a:off x="3105790" y="3456431"/>
              <a:ext cx="141732" cy="18288"/>
            </a:xfrm>
            <a:prstGeom prst="rect">
              <a:avLst/>
            </a:prstGeom>
          </p:spPr>
        </p:pic>
        <p:sp>
          <p:nvSpPr>
            <p:cNvPr id="161" name="object 161" descr=""/>
            <p:cNvSpPr/>
            <p:nvPr/>
          </p:nvSpPr>
          <p:spPr>
            <a:xfrm>
              <a:off x="2570869" y="3467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1C1C1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2685169" y="3467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2744605" y="346786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2C2C2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4" name="object 164" descr=""/>
            <p:cNvPicPr/>
            <p:nvPr/>
          </p:nvPicPr>
          <p:blipFill>
            <a:blip r:embed="rId116" cstate="print"/>
            <a:stretch>
              <a:fillRect/>
            </a:stretch>
          </p:blipFill>
          <p:spPr>
            <a:xfrm>
              <a:off x="2781181" y="3461003"/>
              <a:ext cx="41148" cy="13716"/>
            </a:xfrm>
            <a:prstGeom prst="rect">
              <a:avLst/>
            </a:prstGeom>
          </p:spPr>
        </p:pic>
        <p:sp>
          <p:nvSpPr>
            <p:cNvPr id="165" name="object 165" descr=""/>
            <p:cNvSpPr/>
            <p:nvPr/>
          </p:nvSpPr>
          <p:spPr>
            <a:xfrm>
              <a:off x="3060070" y="3467861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6" name="object 166" descr=""/>
            <p:cNvPicPr/>
            <p:nvPr/>
          </p:nvPicPr>
          <p:blipFill>
            <a:blip r:embed="rId117" cstate="print"/>
            <a:stretch>
              <a:fillRect/>
            </a:stretch>
          </p:blipFill>
          <p:spPr>
            <a:xfrm>
              <a:off x="1958221" y="3392423"/>
              <a:ext cx="13716" cy="22860"/>
            </a:xfrm>
            <a:prstGeom prst="rect">
              <a:avLst/>
            </a:prstGeom>
          </p:spPr>
        </p:pic>
        <p:pic>
          <p:nvPicPr>
            <p:cNvPr id="167" name="object 167" descr=""/>
            <p:cNvPicPr/>
            <p:nvPr/>
          </p:nvPicPr>
          <p:blipFill>
            <a:blip r:embed="rId118" cstate="print"/>
            <a:stretch>
              <a:fillRect/>
            </a:stretch>
          </p:blipFill>
          <p:spPr>
            <a:xfrm>
              <a:off x="1953649" y="3392423"/>
              <a:ext cx="141732" cy="32004"/>
            </a:xfrm>
            <a:prstGeom prst="rect">
              <a:avLst/>
            </a:prstGeom>
          </p:spPr>
        </p:pic>
        <p:pic>
          <p:nvPicPr>
            <p:cNvPr id="168" name="object 168" descr=""/>
            <p:cNvPicPr/>
            <p:nvPr/>
          </p:nvPicPr>
          <p:blipFill>
            <a:blip r:embed="rId119" cstate="print"/>
            <a:stretch>
              <a:fillRect/>
            </a:stretch>
          </p:blipFill>
          <p:spPr>
            <a:xfrm>
              <a:off x="1958221" y="3392423"/>
              <a:ext cx="301752" cy="41148"/>
            </a:xfrm>
            <a:prstGeom prst="rect">
              <a:avLst/>
            </a:prstGeom>
          </p:spPr>
        </p:pic>
        <p:pic>
          <p:nvPicPr>
            <p:cNvPr id="169" name="object 169" descr=""/>
            <p:cNvPicPr/>
            <p:nvPr/>
          </p:nvPicPr>
          <p:blipFill>
            <a:blip r:embed="rId120" cstate="print"/>
            <a:stretch>
              <a:fillRect/>
            </a:stretch>
          </p:blipFill>
          <p:spPr>
            <a:xfrm>
              <a:off x="1949077" y="3424427"/>
              <a:ext cx="310896" cy="13716"/>
            </a:xfrm>
            <a:prstGeom prst="rect">
              <a:avLst/>
            </a:prstGeom>
          </p:spPr>
        </p:pic>
        <p:pic>
          <p:nvPicPr>
            <p:cNvPr id="170" name="object 170" descr=""/>
            <p:cNvPicPr/>
            <p:nvPr/>
          </p:nvPicPr>
          <p:blipFill>
            <a:blip r:embed="rId121" cstate="print"/>
            <a:stretch>
              <a:fillRect/>
            </a:stretch>
          </p:blipFill>
          <p:spPr>
            <a:xfrm>
              <a:off x="1939933" y="3433571"/>
              <a:ext cx="265176" cy="22860"/>
            </a:xfrm>
            <a:prstGeom prst="rect">
              <a:avLst/>
            </a:prstGeom>
          </p:spPr>
        </p:pic>
        <p:pic>
          <p:nvPicPr>
            <p:cNvPr id="171" name="object 171" descr=""/>
            <p:cNvPicPr/>
            <p:nvPr/>
          </p:nvPicPr>
          <p:blipFill>
            <a:blip r:embed="rId122" cstate="print"/>
            <a:stretch>
              <a:fillRect/>
            </a:stretch>
          </p:blipFill>
          <p:spPr>
            <a:xfrm>
              <a:off x="1935361" y="3456431"/>
              <a:ext cx="201168" cy="13716"/>
            </a:xfrm>
            <a:prstGeom prst="rect">
              <a:avLst/>
            </a:prstGeom>
          </p:spPr>
        </p:pic>
        <p:pic>
          <p:nvPicPr>
            <p:cNvPr id="172" name="object 172" descr=""/>
            <p:cNvPicPr/>
            <p:nvPr/>
          </p:nvPicPr>
          <p:blipFill>
            <a:blip r:embed="rId123" cstate="print"/>
            <a:stretch>
              <a:fillRect/>
            </a:stretch>
          </p:blipFill>
          <p:spPr>
            <a:xfrm>
              <a:off x="1926217" y="3433571"/>
              <a:ext cx="338327" cy="50292"/>
            </a:xfrm>
            <a:prstGeom prst="rect">
              <a:avLst/>
            </a:prstGeom>
          </p:spPr>
        </p:pic>
        <p:pic>
          <p:nvPicPr>
            <p:cNvPr id="173" name="object 173" descr=""/>
            <p:cNvPicPr/>
            <p:nvPr/>
          </p:nvPicPr>
          <p:blipFill>
            <a:blip r:embed="rId124" cstate="print"/>
            <a:stretch>
              <a:fillRect/>
            </a:stretch>
          </p:blipFill>
          <p:spPr>
            <a:xfrm>
              <a:off x="3242950" y="3438143"/>
              <a:ext cx="210312" cy="45720"/>
            </a:xfrm>
            <a:prstGeom prst="rect">
              <a:avLst/>
            </a:prstGeom>
          </p:spPr>
        </p:pic>
        <p:sp>
          <p:nvSpPr>
            <p:cNvPr id="174" name="object 174" descr=""/>
            <p:cNvSpPr/>
            <p:nvPr/>
          </p:nvSpPr>
          <p:spPr>
            <a:xfrm>
              <a:off x="2685169" y="347243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2744605" y="347243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0C0C0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2849761" y="347243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46464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3060070" y="347243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3192658" y="347243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121212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3284098" y="347243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6F6F6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3306958" y="347243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1" name="object 181" descr=""/>
            <p:cNvPicPr/>
            <p:nvPr/>
          </p:nvPicPr>
          <p:blipFill>
            <a:blip r:embed="rId125" cstate="print"/>
            <a:stretch>
              <a:fillRect/>
            </a:stretch>
          </p:blipFill>
          <p:spPr>
            <a:xfrm>
              <a:off x="2589157" y="3442715"/>
              <a:ext cx="562352" cy="114300"/>
            </a:xfrm>
            <a:prstGeom prst="rect">
              <a:avLst/>
            </a:prstGeom>
          </p:spPr>
        </p:pic>
        <p:sp>
          <p:nvSpPr>
            <p:cNvPr id="182" name="object 182" descr=""/>
            <p:cNvSpPr/>
            <p:nvPr/>
          </p:nvSpPr>
          <p:spPr>
            <a:xfrm>
              <a:off x="3434974" y="3472433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2781181" y="3477005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80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0B0B0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3060070" y="347700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5" name="object 185" descr=""/>
            <p:cNvPicPr/>
            <p:nvPr/>
          </p:nvPicPr>
          <p:blipFill>
            <a:blip r:embed="rId126" cstate="print"/>
            <a:stretch>
              <a:fillRect/>
            </a:stretch>
          </p:blipFill>
          <p:spPr>
            <a:xfrm>
              <a:off x="3151510" y="3474719"/>
              <a:ext cx="50292" cy="4572"/>
            </a:xfrm>
            <a:prstGeom prst="rect">
              <a:avLst/>
            </a:prstGeom>
          </p:spPr>
        </p:pic>
        <p:sp>
          <p:nvSpPr>
            <p:cNvPr id="186" name="object 186" descr=""/>
            <p:cNvSpPr/>
            <p:nvPr/>
          </p:nvSpPr>
          <p:spPr>
            <a:xfrm>
              <a:off x="3306958" y="3477005"/>
              <a:ext cx="9525" cy="0"/>
            </a:xfrm>
            <a:custGeom>
              <a:avLst/>
              <a:gdLst/>
              <a:ahLst/>
              <a:cxnLst/>
              <a:rect l="l" t="t" r="r" b="b"/>
              <a:pathLst>
                <a:path w="9525" h="0">
                  <a:moveTo>
                    <a:pt x="0" y="0"/>
                  </a:moveTo>
                  <a:lnTo>
                    <a:pt x="9144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7" name="object 187" descr=""/>
            <p:cNvPicPr/>
            <p:nvPr/>
          </p:nvPicPr>
          <p:blipFill>
            <a:blip r:embed="rId127" cstate="print"/>
            <a:stretch>
              <a:fillRect/>
            </a:stretch>
          </p:blipFill>
          <p:spPr>
            <a:xfrm>
              <a:off x="2429137" y="3465575"/>
              <a:ext cx="41148" cy="18288"/>
            </a:xfrm>
            <a:prstGeom prst="rect">
              <a:avLst/>
            </a:prstGeom>
          </p:spPr>
        </p:pic>
        <p:pic>
          <p:nvPicPr>
            <p:cNvPr id="188" name="object 188" descr=""/>
            <p:cNvPicPr/>
            <p:nvPr/>
          </p:nvPicPr>
          <p:blipFill>
            <a:blip r:embed="rId128" cstate="print"/>
            <a:stretch>
              <a:fillRect/>
            </a:stretch>
          </p:blipFill>
          <p:spPr>
            <a:xfrm>
              <a:off x="2511433" y="3474719"/>
              <a:ext cx="242316" cy="9144"/>
            </a:xfrm>
            <a:prstGeom prst="rect">
              <a:avLst/>
            </a:prstGeom>
          </p:spPr>
        </p:pic>
        <p:pic>
          <p:nvPicPr>
            <p:cNvPr id="189" name="object 189" descr=""/>
            <p:cNvPicPr/>
            <p:nvPr/>
          </p:nvPicPr>
          <p:blipFill>
            <a:blip r:embed="rId129" cstate="print"/>
            <a:stretch>
              <a:fillRect/>
            </a:stretch>
          </p:blipFill>
          <p:spPr>
            <a:xfrm>
              <a:off x="2589157" y="3543299"/>
              <a:ext cx="196596" cy="50292"/>
            </a:xfrm>
            <a:prstGeom prst="rect">
              <a:avLst/>
            </a:prstGeom>
          </p:spPr>
        </p:pic>
        <p:pic>
          <p:nvPicPr>
            <p:cNvPr id="190" name="object 190" descr=""/>
            <p:cNvPicPr/>
            <p:nvPr/>
          </p:nvPicPr>
          <p:blipFill>
            <a:blip r:embed="rId130" cstate="print"/>
            <a:stretch>
              <a:fillRect/>
            </a:stretch>
          </p:blipFill>
          <p:spPr>
            <a:xfrm>
              <a:off x="2589157" y="3589019"/>
              <a:ext cx="210312" cy="36576"/>
            </a:xfrm>
            <a:prstGeom prst="rect">
              <a:avLst/>
            </a:prstGeom>
          </p:spPr>
        </p:pic>
        <p:pic>
          <p:nvPicPr>
            <p:cNvPr id="191" name="object 191" descr=""/>
            <p:cNvPicPr/>
            <p:nvPr/>
          </p:nvPicPr>
          <p:blipFill>
            <a:blip r:embed="rId131" cstate="print"/>
            <a:stretch>
              <a:fillRect/>
            </a:stretch>
          </p:blipFill>
          <p:spPr>
            <a:xfrm>
              <a:off x="2598301" y="3625595"/>
              <a:ext cx="123444" cy="4572"/>
            </a:xfrm>
            <a:prstGeom prst="rect">
              <a:avLst/>
            </a:prstGeom>
          </p:spPr>
        </p:pic>
        <p:pic>
          <p:nvPicPr>
            <p:cNvPr id="192" name="object 192" descr=""/>
            <p:cNvPicPr/>
            <p:nvPr/>
          </p:nvPicPr>
          <p:blipFill>
            <a:blip r:embed="rId132" cstate="print"/>
            <a:stretch>
              <a:fillRect/>
            </a:stretch>
          </p:blipFill>
          <p:spPr>
            <a:xfrm>
              <a:off x="2762893" y="3621023"/>
              <a:ext cx="27432" cy="9144"/>
            </a:xfrm>
            <a:prstGeom prst="rect">
              <a:avLst/>
            </a:prstGeom>
          </p:spPr>
        </p:pic>
      </p:grpSp>
      <p:grpSp>
        <p:nvGrpSpPr>
          <p:cNvPr id="193" name="object 193" descr=""/>
          <p:cNvGrpSpPr/>
          <p:nvPr/>
        </p:nvGrpSpPr>
        <p:grpSpPr>
          <a:xfrm>
            <a:off x="4664842" y="4686300"/>
            <a:ext cx="489584" cy="247015"/>
            <a:chOff x="4664842" y="4686300"/>
            <a:chExt cx="489584" cy="247015"/>
          </a:xfrm>
        </p:grpSpPr>
        <p:pic>
          <p:nvPicPr>
            <p:cNvPr id="194" name="object 194" descr=""/>
            <p:cNvPicPr/>
            <p:nvPr/>
          </p:nvPicPr>
          <p:blipFill>
            <a:blip r:embed="rId133" cstate="print"/>
            <a:stretch>
              <a:fillRect/>
            </a:stretch>
          </p:blipFill>
          <p:spPr>
            <a:xfrm>
              <a:off x="4902585" y="4686300"/>
              <a:ext cx="73152" cy="18288"/>
            </a:xfrm>
            <a:prstGeom prst="rect">
              <a:avLst/>
            </a:prstGeom>
          </p:spPr>
        </p:pic>
        <p:sp>
          <p:nvSpPr>
            <p:cNvPr id="195" name="object 195" descr=""/>
            <p:cNvSpPr/>
            <p:nvPr/>
          </p:nvSpPr>
          <p:spPr>
            <a:xfrm>
              <a:off x="4966594" y="4702301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0" y="0"/>
                  </a:moveTo>
                  <a:lnTo>
                    <a:pt x="4572" y="0"/>
                  </a:lnTo>
                </a:path>
              </a:pathLst>
            </a:custGeom>
            <a:ln w="4572">
              <a:solidFill>
                <a:srgbClr val="525252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6" name="object 196" descr=""/>
            <p:cNvPicPr/>
            <p:nvPr/>
          </p:nvPicPr>
          <p:blipFill>
            <a:blip r:embed="rId134" cstate="print"/>
            <a:stretch>
              <a:fillRect/>
            </a:stretch>
          </p:blipFill>
          <p:spPr>
            <a:xfrm>
              <a:off x="4669414" y="4695444"/>
              <a:ext cx="73152" cy="27432"/>
            </a:xfrm>
            <a:prstGeom prst="rect">
              <a:avLst/>
            </a:prstGeom>
          </p:spPr>
        </p:pic>
        <p:pic>
          <p:nvPicPr>
            <p:cNvPr id="197" name="object 197" descr=""/>
            <p:cNvPicPr/>
            <p:nvPr/>
          </p:nvPicPr>
          <p:blipFill>
            <a:blip r:embed="rId135" cstate="print"/>
            <a:stretch>
              <a:fillRect/>
            </a:stretch>
          </p:blipFill>
          <p:spPr>
            <a:xfrm>
              <a:off x="4737994" y="4718303"/>
              <a:ext cx="100584" cy="9144"/>
            </a:xfrm>
            <a:prstGeom prst="rect">
              <a:avLst/>
            </a:prstGeom>
          </p:spPr>
        </p:pic>
        <p:pic>
          <p:nvPicPr>
            <p:cNvPr id="198" name="object 198" descr=""/>
            <p:cNvPicPr/>
            <p:nvPr/>
          </p:nvPicPr>
          <p:blipFill>
            <a:blip r:embed="rId136" cstate="print"/>
            <a:stretch>
              <a:fillRect/>
            </a:stretch>
          </p:blipFill>
          <p:spPr>
            <a:xfrm>
              <a:off x="4756282" y="4704588"/>
              <a:ext cx="388620" cy="27432"/>
            </a:xfrm>
            <a:prstGeom prst="rect">
              <a:avLst/>
            </a:prstGeom>
          </p:spPr>
        </p:pic>
        <p:pic>
          <p:nvPicPr>
            <p:cNvPr id="199" name="object 199" descr=""/>
            <p:cNvPicPr/>
            <p:nvPr/>
          </p:nvPicPr>
          <p:blipFill>
            <a:blip r:embed="rId137" cstate="print"/>
            <a:stretch>
              <a:fillRect/>
            </a:stretch>
          </p:blipFill>
          <p:spPr>
            <a:xfrm>
              <a:off x="4834006" y="4727448"/>
              <a:ext cx="274320" cy="9144"/>
            </a:xfrm>
            <a:prstGeom prst="rect">
              <a:avLst/>
            </a:prstGeom>
          </p:spPr>
        </p:pic>
        <p:pic>
          <p:nvPicPr>
            <p:cNvPr id="200" name="object 200" descr=""/>
            <p:cNvPicPr/>
            <p:nvPr/>
          </p:nvPicPr>
          <p:blipFill>
            <a:blip r:embed="rId138" cstate="print"/>
            <a:stretch>
              <a:fillRect/>
            </a:stretch>
          </p:blipFill>
          <p:spPr>
            <a:xfrm>
              <a:off x="4834006" y="4727448"/>
              <a:ext cx="315468" cy="18288"/>
            </a:xfrm>
            <a:prstGeom prst="rect">
              <a:avLst/>
            </a:prstGeom>
          </p:spPr>
        </p:pic>
        <p:pic>
          <p:nvPicPr>
            <p:cNvPr id="201" name="object 201" descr=""/>
            <p:cNvPicPr/>
            <p:nvPr/>
          </p:nvPicPr>
          <p:blipFill>
            <a:blip r:embed="rId139" cstate="print"/>
            <a:stretch>
              <a:fillRect/>
            </a:stretch>
          </p:blipFill>
          <p:spPr>
            <a:xfrm>
              <a:off x="4834006" y="4741164"/>
              <a:ext cx="320040" cy="32004"/>
            </a:xfrm>
            <a:prstGeom prst="rect">
              <a:avLst/>
            </a:prstGeom>
          </p:spPr>
        </p:pic>
        <p:pic>
          <p:nvPicPr>
            <p:cNvPr id="202" name="object 202" descr=""/>
            <p:cNvPicPr/>
            <p:nvPr/>
          </p:nvPicPr>
          <p:blipFill>
            <a:blip r:embed="rId140" cstate="print"/>
            <a:stretch>
              <a:fillRect/>
            </a:stretch>
          </p:blipFill>
          <p:spPr>
            <a:xfrm>
              <a:off x="4664842" y="4722876"/>
              <a:ext cx="397764" cy="64008"/>
            </a:xfrm>
            <a:prstGeom prst="rect">
              <a:avLst/>
            </a:prstGeom>
          </p:spPr>
        </p:pic>
        <p:sp>
          <p:nvSpPr>
            <p:cNvPr id="203" name="object 203" descr=""/>
            <p:cNvSpPr/>
            <p:nvPr/>
          </p:nvSpPr>
          <p:spPr>
            <a:xfrm>
              <a:off x="4834006" y="4766310"/>
              <a:ext cx="45720" cy="5080"/>
            </a:xfrm>
            <a:custGeom>
              <a:avLst/>
              <a:gdLst/>
              <a:ahLst/>
              <a:cxnLst/>
              <a:rect l="l" t="t" r="r" b="b"/>
              <a:pathLst>
                <a:path w="45720" h="5079">
                  <a:moveTo>
                    <a:pt x="0" y="0"/>
                  </a:moveTo>
                  <a:lnTo>
                    <a:pt x="4572" y="0"/>
                  </a:lnTo>
                </a:path>
                <a:path w="45720" h="5079">
                  <a:moveTo>
                    <a:pt x="41148" y="0"/>
                  </a:moveTo>
                  <a:lnTo>
                    <a:pt x="45720" y="0"/>
                  </a:lnTo>
                </a:path>
                <a:path w="45720" h="5079">
                  <a:moveTo>
                    <a:pt x="0" y="4572"/>
                  </a:moveTo>
                  <a:lnTo>
                    <a:pt x="4572" y="4572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4" name="object 204" descr=""/>
            <p:cNvPicPr/>
            <p:nvPr/>
          </p:nvPicPr>
          <p:blipFill>
            <a:blip r:embed="rId141" cstate="print"/>
            <a:stretch>
              <a:fillRect/>
            </a:stretch>
          </p:blipFill>
          <p:spPr>
            <a:xfrm>
              <a:off x="5103754" y="4768596"/>
              <a:ext cx="45720" cy="18288"/>
            </a:xfrm>
            <a:prstGeom prst="rect">
              <a:avLst/>
            </a:prstGeom>
          </p:spPr>
        </p:pic>
        <p:sp>
          <p:nvSpPr>
            <p:cNvPr id="205" name="object 205" descr=""/>
            <p:cNvSpPr/>
            <p:nvPr/>
          </p:nvSpPr>
          <p:spPr>
            <a:xfrm>
              <a:off x="4866010" y="478459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6" name="object 206" descr=""/>
            <p:cNvPicPr/>
            <p:nvPr/>
          </p:nvPicPr>
          <p:blipFill>
            <a:blip r:embed="rId142" cstate="print"/>
            <a:stretch>
              <a:fillRect/>
            </a:stretch>
          </p:blipFill>
          <p:spPr>
            <a:xfrm>
              <a:off x="4898014" y="4782311"/>
              <a:ext cx="27432" cy="4572"/>
            </a:xfrm>
            <a:prstGeom prst="rect">
              <a:avLst/>
            </a:prstGeom>
          </p:spPr>
        </p:pic>
        <p:pic>
          <p:nvPicPr>
            <p:cNvPr id="207" name="object 207" descr=""/>
            <p:cNvPicPr/>
            <p:nvPr/>
          </p:nvPicPr>
          <p:blipFill>
            <a:blip r:embed="rId143" cstate="print"/>
            <a:stretch>
              <a:fillRect/>
            </a:stretch>
          </p:blipFill>
          <p:spPr>
            <a:xfrm>
              <a:off x="4994026" y="4773168"/>
              <a:ext cx="32004" cy="13716"/>
            </a:xfrm>
            <a:prstGeom prst="rect">
              <a:avLst/>
            </a:prstGeom>
          </p:spPr>
        </p:pic>
        <p:sp>
          <p:nvSpPr>
            <p:cNvPr id="208" name="object 208" descr=""/>
            <p:cNvSpPr/>
            <p:nvPr/>
          </p:nvSpPr>
          <p:spPr>
            <a:xfrm>
              <a:off x="5044317" y="4784597"/>
              <a:ext cx="18415" cy="0"/>
            </a:xfrm>
            <a:custGeom>
              <a:avLst/>
              <a:gdLst/>
              <a:ahLst/>
              <a:cxnLst/>
              <a:rect l="l" t="t" r="r" b="b"/>
              <a:pathLst>
                <a:path w="18414" h="0">
                  <a:moveTo>
                    <a:pt x="0" y="0"/>
                  </a:moveTo>
                  <a:lnTo>
                    <a:pt x="18288" y="0"/>
                  </a:lnTo>
                </a:path>
              </a:pathLst>
            </a:custGeom>
            <a:ln w="4572">
              <a:solidFill>
                <a:srgbClr val="5C5C5C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9" name="object 209" descr=""/>
            <p:cNvPicPr/>
            <p:nvPr/>
          </p:nvPicPr>
          <p:blipFill>
            <a:blip r:embed="rId144" cstate="print"/>
            <a:stretch>
              <a:fillRect/>
            </a:stretch>
          </p:blipFill>
          <p:spPr>
            <a:xfrm>
              <a:off x="4879726" y="4782311"/>
              <a:ext cx="82295" cy="64008"/>
            </a:xfrm>
            <a:prstGeom prst="rect">
              <a:avLst/>
            </a:prstGeom>
          </p:spPr>
        </p:pic>
        <p:pic>
          <p:nvPicPr>
            <p:cNvPr id="210" name="object 210" descr=""/>
            <p:cNvPicPr/>
            <p:nvPr/>
          </p:nvPicPr>
          <p:blipFill>
            <a:blip r:embed="rId145" cstate="print"/>
            <a:stretch>
              <a:fillRect/>
            </a:stretch>
          </p:blipFill>
          <p:spPr>
            <a:xfrm>
              <a:off x="4792858" y="4841747"/>
              <a:ext cx="219456" cy="22860"/>
            </a:xfrm>
            <a:prstGeom prst="rect">
              <a:avLst/>
            </a:prstGeom>
          </p:spPr>
        </p:pic>
        <p:pic>
          <p:nvPicPr>
            <p:cNvPr id="211" name="object 211" descr=""/>
            <p:cNvPicPr/>
            <p:nvPr/>
          </p:nvPicPr>
          <p:blipFill>
            <a:blip r:embed="rId146" cstate="print"/>
            <a:stretch>
              <a:fillRect/>
            </a:stretch>
          </p:blipFill>
          <p:spPr>
            <a:xfrm>
              <a:off x="4792858" y="4864607"/>
              <a:ext cx="82296" cy="13716"/>
            </a:xfrm>
            <a:prstGeom prst="rect">
              <a:avLst/>
            </a:prstGeom>
          </p:spPr>
        </p:pic>
        <p:pic>
          <p:nvPicPr>
            <p:cNvPr id="212" name="object 212" descr=""/>
            <p:cNvPicPr/>
            <p:nvPr/>
          </p:nvPicPr>
          <p:blipFill>
            <a:blip r:embed="rId147" cstate="print"/>
            <a:stretch>
              <a:fillRect/>
            </a:stretch>
          </p:blipFill>
          <p:spPr>
            <a:xfrm>
              <a:off x="4824862" y="4864607"/>
              <a:ext cx="173736" cy="22860"/>
            </a:xfrm>
            <a:prstGeom prst="rect">
              <a:avLst/>
            </a:prstGeom>
          </p:spPr>
        </p:pic>
        <p:pic>
          <p:nvPicPr>
            <p:cNvPr id="213" name="object 213" descr=""/>
            <p:cNvPicPr/>
            <p:nvPr/>
          </p:nvPicPr>
          <p:blipFill>
            <a:blip r:embed="rId148" cstate="print"/>
            <a:stretch>
              <a:fillRect/>
            </a:stretch>
          </p:blipFill>
          <p:spPr>
            <a:xfrm>
              <a:off x="4815718" y="4878323"/>
              <a:ext cx="169164" cy="13716"/>
            </a:xfrm>
            <a:prstGeom prst="rect">
              <a:avLst/>
            </a:prstGeom>
          </p:spPr>
        </p:pic>
        <p:pic>
          <p:nvPicPr>
            <p:cNvPr id="214" name="object 214" descr=""/>
            <p:cNvPicPr/>
            <p:nvPr/>
          </p:nvPicPr>
          <p:blipFill>
            <a:blip r:embed="rId149" cstate="print"/>
            <a:stretch>
              <a:fillRect/>
            </a:stretch>
          </p:blipFill>
          <p:spPr>
            <a:xfrm>
              <a:off x="4962022" y="4887468"/>
              <a:ext cx="59436" cy="13716"/>
            </a:xfrm>
            <a:prstGeom prst="rect">
              <a:avLst/>
            </a:prstGeom>
          </p:spPr>
        </p:pic>
        <p:pic>
          <p:nvPicPr>
            <p:cNvPr id="215" name="object 215" descr=""/>
            <p:cNvPicPr/>
            <p:nvPr/>
          </p:nvPicPr>
          <p:blipFill>
            <a:blip r:embed="rId150" cstate="print"/>
            <a:stretch>
              <a:fillRect/>
            </a:stretch>
          </p:blipFill>
          <p:spPr>
            <a:xfrm>
              <a:off x="4802002" y="4892040"/>
              <a:ext cx="114300" cy="13716"/>
            </a:xfrm>
            <a:prstGeom prst="rect">
              <a:avLst/>
            </a:prstGeom>
          </p:spPr>
        </p:pic>
        <p:pic>
          <p:nvPicPr>
            <p:cNvPr id="216" name="object 216" descr=""/>
            <p:cNvPicPr/>
            <p:nvPr/>
          </p:nvPicPr>
          <p:blipFill>
            <a:blip r:embed="rId151" cstate="print"/>
            <a:stretch>
              <a:fillRect/>
            </a:stretch>
          </p:blipFill>
          <p:spPr>
            <a:xfrm>
              <a:off x="4797430" y="4905756"/>
              <a:ext cx="9144" cy="4572"/>
            </a:xfrm>
            <a:prstGeom prst="rect">
              <a:avLst/>
            </a:prstGeom>
          </p:spPr>
        </p:pic>
        <p:pic>
          <p:nvPicPr>
            <p:cNvPr id="217" name="object 217" descr=""/>
            <p:cNvPicPr/>
            <p:nvPr/>
          </p:nvPicPr>
          <p:blipFill>
            <a:blip r:embed="rId152" cstate="print"/>
            <a:stretch>
              <a:fillRect/>
            </a:stretch>
          </p:blipFill>
          <p:spPr>
            <a:xfrm>
              <a:off x="4861438" y="4896611"/>
              <a:ext cx="164592" cy="18288"/>
            </a:xfrm>
            <a:prstGeom prst="rect">
              <a:avLst/>
            </a:prstGeom>
          </p:spPr>
        </p:pic>
        <p:pic>
          <p:nvPicPr>
            <p:cNvPr id="218" name="object 218" descr=""/>
            <p:cNvPicPr/>
            <p:nvPr/>
          </p:nvPicPr>
          <p:blipFill>
            <a:blip r:embed="rId153" cstate="print"/>
            <a:stretch>
              <a:fillRect/>
            </a:stretch>
          </p:blipFill>
          <p:spPr>
            <a:xfrm>
              <a:off x="4792858" y="4910327"/>
              <a:ext cx="228600" cy="18288"/>
            </a:xfrm>
            <a:prstGeom prst="rect">
              <a:avLst/>
            </a:prstGeom>
          </p:spPr>
        </p:pic>
        <p:sp>
          <p:nvSpPr>
            <p:cNvPr id="219" name="object 219" descr=""/>
            <p:cNvSpPr/>
            <p:nvPr/>
          </p:nvSpPr>
          <p:spPr>
            <a:xfrm>
              <a:off x="4792858" y="4930902"/>
              <a:ext cx="50800" cy="0"/>
            </a:xfrm>
            <a:custGeom>
              <a:avLst/>
              <a:gdLst/>
              <a:ahLst/>
              <a:cxnLst/>
              <a:rect l="l" t="t" r="r" b="b"/>
              <a:pathLst>
                <a:path w="50800" h="0">
                  <a:moveTo>
                    <a:pt x="0" y="0"/>
                  </a:moveTo>
                  <a:lnTo>
                    <a:pt x="50292" y="0"/>
                  </a:lnTo>
                </a:path>
              </a:pathLst>
            </a:custGeom>
            <a:ln w="457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0" name="object 220" descr=""/>
            <p:cNvPicPr/>
            <p:nvPr/>
          </p:nvPicPr>
          <p:blipFill>
            <a:blip r:embed="rId154" cstate="print"/>
            <a:stretch>
              <a:fillRect/>
            </a:stretch>
          </p:blipFill>
          <p:spPr>
            <a:xfrm>
              <a:off x="4870582" y="4928615"/>
              <a:ext cx="77724" cy="4572"/>
            </a:xfrm>
            <a:prstGeom prst="rect">
              <a:avLst/>
            </a:prstGeom>
          </p:spPr>
        </p:pic>
        <p:pic>
          <p:nvPicPr>
            <p:cNvPr id="221" name="object 221" descr=""/>
            <p:cNvPicPr/>
            <p:nvPr/>
          </p:nvPicPr>
          <p:blipFill>
            <a:blip r:embed="rId155" cstate="print"/>
            <a:stretch>
              <a:fillRect/>
            </a:stretch>
          </p:blipFill>
          <p:spPr>
            <a:xfrm>
              <a:off x="4989454" y="4919472"/>
              <a:ext cx="32004" cy="137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386721" y="2953511"/>
            <a:ext cx="1511935" cy="1515110"/>
          </a:xfrm>
          <a:custGeom>
            <a:avLst/>
            <a:gdLst/>
            <a:ahLst/>
            <a:cxnLst/>
            <a:rect l="l" t="t" r="r" b="b"/>
            <a:pathLst>
              <a:path w="1511935" h="1515110">
                <a:moveTo>
                  <a:pt x="1511807" y="757427"/>
                </a:moveTo>
                <a:lnTo>
                  <a:pt x="1510321" y="709443"/>
                </a:lnTo>
                <a:lnTo>
                  <a:pt x="1505920" y="662263"/>
                </a:lnTo>
                <a:lnTo>
                  <a:pt x="1498692" y="615976"/>
                </a:lnTo>
                <a:lnTo>
                  <a:pt x="1488728" y="570670"/>
                </a:lnTo>
                <a:lnTo>
                  <a:pt x="1476114" y="526432"/>
                </a:lnTo>
                <a:lnTo>
                  <a:pt x="1460939" y="483351"/>
                </a:lnTo>
                <a:lnTo>
                  <a:pt x="1443292" y="441514"/>
                </a:lnTo>
                <a:lnTo>
                  <a:pt x="1423261" y="401010"/>
                </a:lnTo>
                <a:lnTo>
                  <a:pt x="1400935" y="361926"/>
                </a:lnTo>
                <a:lnTo>
                  <a:pt x="1376402" y="324350"/>
                </a:lnTo>
                <a:lnTo>
                  <a:pt x="1349751" y="288370"/>
                </a:lnTo>
                <a:lnTo>
                  <a:pt x="1321070" y="254075"/>
                </a:lnTo>
                <a:lnTo>
                  <a:pt x="1290446" y="221551"/>
                </a:lnTo>
                <a:lnTo>
                  <a:pt x="1257970" y="190887"/>
                </a:lnTo>
                <a:lnTo>
                  <a:pt x="1223729" y="162171"/>
                </a:lnTo>
                <a:lnTo>
                  <a:pt x="1187812" y="135491"/>
                </a:lnTo>
                <a:lnTo>
                  <a:pt x="1150307" y="110935"/>
                </a:lnTo>
                <a:lnTo>
                  <a:pt x="1111303" y="88590"/>
                </a:lnTo>
                <a:lnTo>
                  <a:pt x="1070887" y="68545"/>
                </a:lnTo>
                <a:lnTo>
                  <a:pt x="1029150" y="50887"/>
                </a:lnTo>
                <a:lnTo>
                  <a:pt x="986178" y="35704"/>
                </a:lnTo>
                <a:lnTo>
                  <a:pt x="942060" y="23085"/>
                </a:lnTo>
                <a:lnTo>
                  <a:pt x="896886" y="13117"/>
                </a:lnTo>
                <a:lnTo>
                  <a:pt x="850742" y="5888"/>
                </a:lnTo>
                <a:lnTo>
                  <a:pt x="803719" y="1486"/>
                </a:lnTo>
                <a:lnTo>
                  <a:pt x="755903" y="0"/>
                </a:lnTo>
                <a:lnTo>
                  <a:pt x="708088" y="1486"/>
                </a:lnTo>
                <a:lnTo>
                  <a:pt x="661064" y="5888"/>
                </a:lnTo>
                <a:lnTo>
                  <a:pt x="614921" y="13117"/>
                </a:lnTo>
                <a:lnTo>
                  <a:pt x="569747" y="23085"/>
                </a:lnTo>
                <a:lnTo>
                  <a:pt x="525629" y="35704"/>
                </a:lnTo>
                <a:lnTo>
                  <a:pt x="482657" y="50887"/>
                </a:lnTo>
                <a:lnTo>
                  <a:pt x="440920" y="68545"/>
                </a:lnTo>
                <a:lnTo>
                  <a:pt x="400504" y="88590"/>
                </a:lnTo>
                <a:lnTo>
                  <a:pt x="361500" y="110935"/>
                </a:lnTo>
                <a:lnTo>
                  <a:pt x="323995" y="135491"/>
                </a:lnTo>
                <a:lnTo>
                  <a:pt x="288078" y="162171"/>
                </a:lnTo>
                <a:lnTo>
                  <a:pt x="253837" y="190887"/>
                </a:lnTo>
                <a:lnTo>
                  <a:pt x="221360" y="221551"/>
                </a:lnTo>
                <a:lnTo>
                  <a:pt x="190737" y="254075"/>
                </a:lnTo>
                <a:lnTo>
                  <a:pt x="162056" y="288370"/>
                </a:lnTo>
                <a:lnTo>
                  <a:pt x="135405" y="324350"/>
                </a:lnTo>
                <a:lnTo>
                  <a:pt x="110872" y="361926"/>
                </a:lnTo>
                <a:lnTo>
                  <a:pt x="88545" y="401010"/>
                </a:lnTo>
                <a:lnTo>
                  <a:pt x="68515" y="441514"/>
                </a:lnTo>
                <a:lnTo>
                  <a:pt x="50868" y="483351"/>
                </a:lnTo>
                <a:lnTo>
                  <a:pt x="35693" y="526432"/>
                </a:lnTo>
                <a:lnTo>
                  <a:pt x="23079" y="570670"/>
                </a:lnTo>
                <a:lnTo>
                  <a:pt x="13115" y="615976"/>
                </a:lnTo>
                <a:lnTo>
                  <a:pt x="5887" y="662263"/>
                </a:lnTo>
                <a:lnTo>
                  <a:pt x="1486" y="709443"/>
                </a:lnTo>
                <a:lnTo>
                  <a:pt x="0" y="757427"/>
                </a:lnTo>
                <a:lnTo>
                  <a:pt x="1486" y="805249"/>
                </a:lnTo>
                <a:lnTo>
                  <a:pt x="5887" y="852292"/>
                </a:lnTo>
                <a:lnTo>
                  <a:pt x="13115" y="898466"/>
                </a:lnTo>
                <a:lnTo>
                  <a:pt x="23079" y="943682"/>
                </a:lnTo>
                <a:lnTo>
                  <a:pt x="35693" y="987849"/>
                </a:lnTo>
                <a:lnTo>
                  <a:pt x="50868" y="1030880"/>
                </a:lnTo>
                <a:lnTo>
                  <a:pt x="68515" y="1072683"/>
                </a:lnTo>
                <a:lnTo>
                  <a:pt x="88545" y="1113171"/>
                </a:lnTo>
                <a:lnTo>
                  <a:pt x="110872" y="1152253"/>
                </a:lnTo>
                <a:lnTo>
                  <a:pt x="135405" y="1189839"/>
                </a:lnTo>
                <a:lnTo>
                  <a:pt x="162056" y="1225841"/>
                </a:lnTo>
                <a:lnTo>
                  <a:pt x="190737" y="1260169"/>
                </a:lnTo>
                <a:lnTo>
                  <a:pt x="221360" y="1292732"/>
                </a:lnTo>
                <a:lnTo>
                  <a:pt x="253837" y="1323443"/>
                </a:lnTo>
                <a:lnTo>
                  <a:pt x="288078" y="1352211"/>
                </a:lnTo>
                <a:lnTo>
                  <a:pt x="323995" y="1378948"/>
                </a:lnTo>
                <a:lnTo>
                  <a:pt x="361500" y="1403562"/>
                </a:lnTo>
                <a:lnTo>
                  <a:pt x="400504" y="1425965"/>
                </a:lnTo>
                <a:lnTo>
                  <a:pt x="440920" y="1446068"/>
                </a:lnTo>
                <a:lnTo>
                  <a:pt x="482657" y="1463781"/>
                </a:lnTo>
                <a:lnTo>
                  <a:pt x="525629" y="1479014"/>
                </a:lnTo>
                <a:lnTo>
                  <a:pt x="569747" y="1491678"/>
                </a:lnTo>
                <a:lnTo>
                  <a:pt x="614921" y="1501684"/>
                </a:lnTo>
                <a:lnTo>
                  <a:pt x="661064" y="1508942"/>
                </a:lnTo>
                <a:lnTo>
                  <a:pt x="708088" y="1513362"/>
                </a:lnTo>
                <a:lnTo>
                  <a:pt x="755903" y="1514855"/>
                </a:lnTo>
                <a:lnTo>
                  <a:pt x="803719" y="1513362"/>
                </a:lnTo>
                <a:lnTo>
                  <a:pt x="850742" y="1508942"/>
                </a:lnTo>
                <a:lnTo>
                  <a:pt x="896886" y="1501684"/>
                </a:lnTo>
                <a:lnTo>
                  <a:pt x="942060" y="1491678"/>
                </a:lnTo>
                <a:lnTo>
                  <a:pt x="986178" y="1479014"/>
                </a:lnTo>
                <a:lnTo>
                  <a:pt x="1029150" y="1463781"/>
                </a:lnTo>
                <a:lnTo>
                  <a:pt x="1070887" y="1446068"/>
                </a:lnTo>
                <a:lnTo>
                  <a:pt x="1111303" y="1425965"/>
                </a:lnTo>
                <a:lnTo>
                  <a:pt x="1150307" y="1403562"/>
                </a:lnTo>
                <a:lnTo>
                  <a:pt x="1187812" y="1378948"/>
                </a:lnTo>
                <a:lnTo>
                  <a:pt x="1223729" y="1352211"/>
                </a:lnTo>
                <a:lnTo>
                  <a:pt x="1257970" y="1323443"/>
                </a:lnTo>
                <a:lnTo>
                  <a:pt x="1290446" y="1292732"/>
                </a:lnTo>
                <a:lnTo>
                  <a:pt x="1321070" y="1260169"/>
                </a:lnTo>
                <a:lnTo>
                  <a:pt x="1349751" y="1225841"/>
                </a:lnTo>
                <a:lnTo>
                  <a:pt x="1376402" y="1189839"/>
                </a:lnTo>
                <a:lnTo>
                  <a:pt x="1400935" y="1152253"/>
                </a:lnTo>
                <a:lnTo>
                  <a:pt x="1423261" y="1113171"/>
                </a:lnTo>
                <a:lnTo>
                  <a:pt x="1443292" y="1072683"/>
                </a:lnTo>
                <a:lnTo>
                  <a:pt x="1460939" y="1030880"/>
                </a:lnTo>
                <a:lnTo>
                  <a:pt x="1476114" y="987849"/>
                </a:lnTo>
                <a:lnTo>
                  <a:pt x="1488728" y="943682"/>
                </a:lnTo>
                <a:lnTo>
                  <a:pt x="1498692" y="898466"/>
                </a:lnTo>
                <a:lnTo>
                  <a:pt x="1505920" y="852292"/>
                </a:lnTo>
                <a:lnTo>
                  <a:pt x="1510321" y="805249"/>
                </a:lnTo>
                <a:lnTo>
                  <a:pt x="1511807" y="757427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3278002" y="3515867"/>
            <a:ext cx="2133600" cy="1807845"/>
            <a:chOff x="3278002" y="3515867"/>
            <a:chExt cx="2133600" cy="1807845"/>
          </a:xfrm>
        </p:grpSpPr>
        <p:sp>
          <p:nvSpPr>
            <p:cNvPr id="4" name="object 4" descr=""/>
            <p:cNvSpPr/>
            <p:nvPr/>
          </p:nvSpPr>
          <p:spPr>
            <a:xfrm>
              <a:off x="3291718" y="3528059"/>
              <a:ext cx="2108200" cy="1783080"/>
            </a:xfrm>
            <a:custGeom>
              <a:avLst/>
              <a:gdLst/>
              <a:ahLst/>
              <a:cxnLst/>
              <a:rect l="l" t="t" r="r" b="b"/>
              <a:pathLst>
                <a:path w="2108200" h="1783079">
                  <a:moveTo>
                    <a:pt x="2107691" y="1783079"/>
                  </a:moveTo>
                  <a:lnTo>
                    <a:pt x="2107691" y="0"/>
                  </a:lnTo>
                  <a:lnTo>
                    <a:pt x="0" y="0"/>
                  </a:lnTo>
                  <a:lnTo>
                    <a:pt x="0" y="1783079"/>
                  </a:lnTo>
                  <a:lnTo>
                    <a:pt x="2107691" y="1783079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278002" y="3515867"/>
              <a:ext cx="2133600" cy="1807845"/>
            </a:xfrm>
            <a:custGeom>
              <a:avLst/>
              <a:gdLst/>
              <a:ahLst/>
              <a:cxnLst/>
              <a:rect l="l" t="t" r="r" b="b"/>
              <a:pathLst>
                <a:path w="2133600" h="1807845">
                  <a:moveTo>
                    <a:pt x="2133600" y="1801368"/>
                  </a:moveTo>
                  <a:lnTo>
                    <a:pt x="2133600" y="4572"/>
                  </a:lnTo>
                  <a:lnTo>
                    <a:pt x="2127504" y="0"/>
                  </a:lnTo>
                  <a:lnTo>
                    <a:pt x="6096" y="0"/>
                  </a:lnTo>
                  <a:lnTo>
                    <a:pt x="0" y="4572"/>
                  </a:lnTo>
                  <a:lnTo>
                    <a:pt x="0" y="1801368"/>
                  </a:lnTo>
                  <a:lnTo>
                    <a:pt x="6096" y="1807464"/>
                  </a:lnTo>
                  <a:lnTo>
                    <a:pt x="13716" y="1807464"/>
                  </a:lnTo>
                  <a:lnTo>
                    <a:pt x="13716" y="24384"/>
                  </a:lnTo>
                  <a:lnTo>
                    <a:pt x="25908" y="12192"/>
                  </a:lnTo>
                  <a:lnTo>
                    <a:pt x="25908" y="24384"/>
                  </a:lnTo>
                  <a:lnTo>
                    <a:pt x="2109216" y="24384"/>
                  </a:lnTo>
                  <a:lnTo>
                    <a:pt x="2109216" y="12192"/>
                  </a:lnTo>
                  <a:lnTo>
                    <a:pt x="2121408" y="24384"/>
                  </a:lnTo>
                  <a:lnTo>
                    <a:pt x="2121408" y="1807464"/>
                  </a:lnTo>
                  <a:lnTo>
                    <a:pt x="2127504" y="1807464"/>
                  </a:lnTo>
                  <a:lnTo>
                    <a:pt x="2133600" y="1801368"/>
                  </a:lnTo>
                  <a:close/>
                </a:path>
                <a:path w="2133600" h="1807845">
                  <a:moveTo>
                    <a:pt x="25908" y="24384"/>
                  </a:moveTo>
                  <a:lnTo>
                    <a:pt x="25908" y="12192"/>
                  </a:lnTo>
                  <a:lnTo>
                    <a:pt x="13716" y="24384"/>
                  </a:lnTo>
                  <a:lnTo>
                    <a:pt x="25908" y="24384"/>
                  </a:lnTo>
                  <a:close/>
                </a:path>
                <a:path w="2133600" h="1807845">
                  <a:moveTo>
                    <a:pt x="25908" y="1781556"/>
                  </a:moveTo>
                  <a:lnTo>
                    <a:pt x="25908" y="24384"/>
                  </a:lnTo>
                  <a:lnTo>
                    <a:pt x="13716" y="24384"/>
                  </a:lnTo>
                  <a:lnTo>
                    <a:pt x="13716" y="1781556"/>
                  </a:lnTo>
                  <a:lnTo>
                    <a:pt x="25908" y="1781556"/>
                  </a:lnTo>
                  <a:close/>
                </a:path>
                <a:path w="2133600" h="1807845">
                  <a:moveTo>
                    <a:pt x="2121408" y="1781556"/>
                  </a:moveTo>
                  <a:lnTo>
                    <a:pt x="13716" y="1781556"/>
                  </a:lnTo>
                  <a:lnTo>
                    <a:pt x="25908" y="1795272"/>
                  </a:lnTo>
                  <a:lnTo>
                    <a:pt x="25908" y="1807464"/>
                  </a:lnTo>
                  <a:lnTo>
                    <a:pt x="2109216" y="1807464"/>
                  </a:lnTo>
                  <a:lnTo>
                    <a:pt x="2109216" y="1795272"/>
                  </a:lnTo>
                  <a:lnTo>
                    <a:pt x="2121408" y="1781556"/>
                  </a:lnTo>
                  <a:close/>
                </a:path>
                <a:path w="2133600" h="1807845">
                  <a:moveTo>
                    <a:pt x="25908" y="1807464"/>
                  </a:moveTo>
                  <a:lnTo>
                    <a:pt x="25908" y="1795272"/>
                  </a:lnTo>
                  <a:lnTo>
                    <a:pt x="13716" y="1781556"/>
                  </a:lnTo>
                  <a:lnTo>
                    <a:pt x="13716" y="1807464"/>
                  </a:lnTo>
                  <a:lnTo>
                    <a:pt x="25908" y="1807464"/>
                  </a:lnTo>
                  <a:close/>
                </a:path>
                <a:path w="2133600" h="1807845">
                  <a:moveTo>
                    <a:pt x="2121408" y="24384"/>
                  </a:moveTo>
                  <a:lnTo>
                    <a:pt x="2109216" y="12192"/>
                  </a:lnTo>
                  <a:lnTo>
                    <a:pt x="2109216" y="24384"/>
                  </a:lnTo>
                  <a:lnTo>
                    <a:pt x="2121408" y="24384"/>
                  </a:lnTo>
                  <a:close/>
                </a:path>
                <a:path w="2133600" h="1807845">
                  <a:moveTo>
                    <a:pt x="2121408" y="1781556"/>
                  </a:moveTo>
                  <a:lnTo>
                    <a:pt x="2121408" y="24384"/>
                  </a:lnTo>
                  <a:lnTo>
                    <a:pt x="2109216" y="24384"/>
                  </a:lnTo>
                  <a:lnTo>
                    <a:pt x="2109216" y="1781556"/>
                  </a:lnTo>
                  <a:lnTo>
                    <a:pt x="2121408" y="1781556"/>
                  </a:lnTo>
                  <a:close/>
                </a:path>
                <a:path w="2133600" h="1807845">
                  <a:moveTo>
                    <a:pt x="2121408" y="1807464"/>
                  </a:moveTo>
                  <a:lnTo>
                    <a:pt x="2121408" y="1781556"/>
                  </a:lnTo>
                  <a:lnTo>
                    <a:pt x="2109216" y="1795272"/>
                  </a:lnTo>
                  <a:lnTo>
                    <a:pt x="2109216" y="1807464"/>
                  </a:lnTo>
                  <a:lnTo>
                    <a:pt x="2121408" y="1807464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5387218" y="3515867"/>
            <a:ext cx="4145279" cy="2280285"/>
            <a:chOff x="5387218" y="3515867"/>
            <a:chExt cx="4145279" cy="2280285"/>
          </a:xfrm>
        </p:grpSpPr>
        <p:sp>
          <p:nvSpPr>
            <p:cNvPr id="7" name="object 7" descr=""/>
            <p:cNvSpPr/>
            <p:nvPr/>
          </p:nvSpPr>
          <p:spPr>
            <a:xfrm>
              <a:off x="7411089" y="4643627"/>
              <a:ext cx="1161415" cy="1152525"/>
            </a:xfrm>
            <a:custGeom>
              <a:avLst/>
              <a:gdLst/>
              <a:ahLst/>
              <a:cxnLst/>
              <a:rect l="l" t="t" r="r" b="b"/>
              <a:pathLst>
                <a:path w="1161415" h="1152525">
                  <a:moveTo>
                    <a:pt x="1161287" y="576071"/>
                  </a:moveTo>
                  <a:lnTo>
                    <a:pt x="1159358" y="528776"/>
                  </a:lnTo>
                  <a:lnTo>
                    <a:pt x="1153671" y="482542"/>
                  </a:lnTo>
                  <a:lnTo>
                    <a:pt x="1144376" y="437518"/>
                  </a:lnTo>
                  <a:lnTo>
                    <a:pt x="1131624" y="393850"/>
                  </a:lnTo>
                  <a:lnTo>
                    <a:pt x="1115567" y="351686"/>
                  </a:lnTo>
                  <a:lnTo>
                    <a:pt x="1096356" y="311174"/>
                  </a:lnTo>
                  <a:lnTo>
                    <a:pt x="1074141" y="272462"/>
                  </a:lnTo>
                  <a:lnTo>
                    <a:pt x="1049072" y="235695"/>
                  </a:lnTo>
                  <a:lnTo>
                    <a:pt x="1021302" y="201023"/>
                  </a:lnTo>
                  <a:lnTo>
                    <a:pt x="990980" y="168592"/>
                  </a:lnTo>
                  <a:lnTo>
                    <a:pt x="958259" y="138550"/>
                  </a:lnTo>
                  <a:lnTo>
                    <a:pt x="923287" y="111044"/>
                  </a:lnTo>
                  <a:lnTo>
                    <a:pt x="886218" y="86222"/>
                  </a:lnTo>
                  <a:lnTo>
                    <a:pt x="847200" y="64232"/>
                  </a:lnTo>
                  <a:lnTo>
                    <a:pt x="806386" y="45219"/>
                  </a:lnTo>
                  <a:lnTo>
                    <a:pt x="763926" y="29333"/>
                  </a:lnTo>
                  <a:lnTo>
                    <a:pt x="719971" y="16721"/>
                  </a:lnTo>
                  <a:lnTo>
                    <a:pt x="674671" y="7530"/>
                  </a:lnTo>
                  <a:lnTo>
                    <a:pt x="628179" y="1907"/>
                  </a:lnTo>
                  <a:lnTo>
                    <a:pt x="580643" y="0"/>
                  </a:lnTo>
                  <a:lnTo>
                    <a:pt x="532902" y="1907"/>
                  </a:lnTo>
                  <a:lnTo>
                    <a:pt x="486245" y="7530"/>
                  </a:lnTo>
                  <a:lnTo>
                    <a:pt x="440821" y="16721"/>
                  </a:lnTo>
                  <a:lnTo>
                    <a:pt x="396776" y="29333"/>
                  </a:lnTo>
                  <a:lnTo>
                    <a:pt x="354258" y="45219"/>
                  </a:lnTo>
                  <a:lnTo>
                    <a:pt x="313415" y="64232"/>
                  </a:lnTo>
                  <a:lnTo>
                    <a:pt x="274393" y="86222"/>
                  </a:lnTo>
                  <a:lnTo>
                    <a:pt x="237341" y="111044"/>
                  </a:lnTo>
                  <a:lnTo>
                    <a:pt x="202406" y="138550"/>
                  </a:lnTo>
                  <a:lnTo>
                    <a:pt x="169735" y="168592"/>
                  </a:lnTo>
                  <a:lnTo>
                    <a:pt x="139476" y="201023"/>
                  </a:lnTo>
                  <a:lnTo>
                    <a:pt x="111776" y="235695"/>
                  </a:lnTo>
                  <a:lnTo>
                    <a:pt x="86782" y="272462"/>
                  </a:lnTo>
                  <a:lnTo>
                    <a:pt x="64643" y="311174"/>
                  </a:lnTo>
                  <a:lnTo>
                    <a:pt x="45505" y="351686"/>
                  </a:lnTo>
                  <a:lnTo>
                    <a:pt x="29516" y="393850"/>
                  </a:lnTo>
                  <a:lnTo>
                    <a:pt x="16824" y="437518"/>
                  </a:lnTo>
                  <a:lnTo>
                    <a:pt x="7575" y="482542"/>
                  </a:lnTo>
                  <a:lnTo>
                    <a:pt x="1918" y="528776"/>
                  </a:lnTo>
                  <a:lnTo>
                    <a:pt x="0" y="576071"/>
                  </a:lnTo>
                  <a:lnTo>
                    <a:pt x="1918" y="623367"/>
                  </a:lnTo>
                  <a:lnTo>
                    <a:pt x="7575" y="669601"/>
                  </a:lnTo>
                  <a:lnTo>
                    <a:pt x="16824" y="714625"/>
                  </a:lnTo>
                  <a:lnTo>
                    <a:pt x="29516" y="758293"/>
                  </a:lnTo>
                  <a:lnTo>
                    <a:pt x="45505" y="800457"/>
                  </a:lnTo>
                  <a:lnTo>
                    <a:pt x="64643" y="840969"/>
                  </a:lnTo>
                  <a:lnTo>
                    <a:pt x="86782" y="879681"/>
                  </a:lnTo>
                  <a:lnTo>
                    <a:pt x="111776" y="916448"/>
                  </a:lnTo>
                  <a:lnTo>
                    <a:pt x="139476" y="951120"/>
                  </a:lnTo>
                  <a:lnTo>
                    <a:pt x="169735" y="983551"/>
                  </a:lnTo>
                  <a:lnTo>
                    <a:pt x="202406" y="1013593"/>
                  </a:lnTo>
                  <a:lnTo>
                    <a:pt x="237341" y="1041099"/>
                  </a:lnTo>
                  <a:lnTo>
                    <a:pt x="274393" y="1065921"/>
                  </a:lnTo>
                  <a:lnTo>
                    <a:pt x="313415" y="1087911"/>
                  </a:lnTo>
                  <a:lnTo>
                    <a:pt x="354258" y="1106924"/>
                  </a:lnTo>
                  <a:lnTo>
                    <a:pt x="396776" y="1122810"/>
                  </a:lnTo>
                  <a:lnTo>
                    <a:pt x="440821" y="1135422"/>
                  </a:lnTo>
                  <a:lnTo>
                    <a:pt x="486245" y="1144613"/>
                  </a:lnTo>
                  <a:lnTo>
                    <a:pt x="532902" y="1150236"/>
                  </a:lnTo>
                  <a:lnTo>
                    <a:pt x="580643" y="1152143"/>
                  </a:lnTo>
                  <a:lnTo>
                    <a:pt x="628179" y="1150236"/>
                  </a:lnTo>
                  <a:lnTo>
                    <a:pt x="674671" y="1144613"/>
                  </a:lnTo>
                  <a:lnTo>
                    <a:pt x="719971" y="1135422"/>
                  </a:lnTo>
                  <a:lnTo>
                    <a:pt x="763926" y="1122810"/>
                  </a:lnTo>
                  <a:lnTo>
                    <a:pt x="806386" y="1106924"/>
                  </a:lnTo>
                  <a:lnTo>
                    <a:pt x="847200" y="1087911"/>
                  </a:lnTo>
                  <a:lnTo>
                    <a:pt x="886218" y="1065921"/>
                  </a:lnTo>
                  <a:lnTo>
                    <a:pt x="923287" y="1041099"/>
                  </a:lnTo>
                  <a:lnTo>
                    <a:pt x="958259" y="1013593"/>
                  </a:lnTo>
                  <a:lnTo>
                    <a:pt x="990980" y="983551"/>
                  </a:lnTo>
                  <a:lnTo>
                    <a:pt x="1021302" y="951120"/>
                  </a:lnTo>
                  <a:lnTo>
                    <a:pt x="1049072" y="916448"/>
                  </a:lnTo>
                  <a:lnTo>
                    <a:pt x="1074141" y="879681"/>
                  </a:lnTo>
                  <a:lnTo>
                    <a:pt x="1096356" y="840969"/>
                  </a:lnTo>
                  <a:lnTo>
                    <a:pt x="1115567" y="800457"/>
                  </a:lnTo>
                  <a:lnTo>
                    <a:pt x="1131624" y="758293"/>
                  </a:lnTo>
                  <a:lnTo>
                    <a:pt x="1144376" y="714625"/>
                  </a:lnTo>
                  <a:lnTo>
                    <a:pt x="1153671" y="669601"/>
                  </a:lnTo>
                  <a:lnTo>
                    <a:pt x="1159358" y="623367"/>
                  </a:lnTo>
                  <a:lnTo>
                    <a:pt x="1161287" y="576071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5399409" y="3528059"/>
              <a:ext cx="2057400" cy="1783080"/>
            </a:xfrm>
            <a:custGeom>
              <a:avLst/>
              <a:gdLst/>
              <a:ahLst/>
              <a:cxnLst/>
              <a:rect l="l" t="t" r="r" b="b"/>
              <a:pathLst>
                <a:path w="2057400" h="1783079">
                  <a:moveTo>
                    <a:pt x="2057399" y="1783079"/>
                  </a:moveTo>
                  <a:lnTo>
                    <a:pt x="2057399" y="0"/>
                  </a:lnTo>
                  <a:lnTo>
                    <a:pt x="0" y="0"/>
                  </a:lnTo>
                  <a:lnTo>
                    <a:pt x="0" y="1783079"/>
                  </a:lnTo>
                  <a:lnTo>
                    <a:pt x="2057399" y="1783079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87218" y="3515867"/>
              <a:ext cx="2082164" cy="1807845"/>
            </a:xfrm>
            <a:custGeom>
              <a:avLst/>
              <a:gdLst/>
              <a:ahLst/>
              <a:cxnLst/>
              <a:rect l="l" t="t" r="r" b="b"/>
              <a:pathLst>
                <a:path w="2082165" h="1807845">
                  <a:moveTo>
                    <a:pt x="2081784" y="1801368"/>
                  </a:moveTo>
                  <a:lnTo>
                    <a:pt x="2081784" y="4572"/>
                  </a:lnTo>
                  <a:lnTo>
                    <a:pt x="2075688" y="0"/>
                  </a:lnTo>
                  <a:lnTo>
                    <a:pt x="4572" y="0"/>
                  </a:lnTo>
                  <a:lnTo>
                    <a:pt x="0" y="4572"/>
                  </a:lnTo>
                  <a:lnTo>
                    <a:pt x="0" y="1801368"/>
                  </a:lnTo>
                  <a:lnTo>
                    <a:pt x="4572" y="1807464"/>
                  </a:lnTo>
                  <a:lnTo>
                    <a:pt x="12192" y="1807464"/>
                  </a:lnTo>
                  <a:lnTo>
                    <a:pt x="12192" y="24384"/>
                  </a:lnTo>
                  <a:lnTo>
                    <a:pt x="24384" y="12192"/>
                  </a:lnTo>
                  <a:lnTo>
                    <a:pt x="24384" y="24384"/>
                  </a:lnTo>
                  <a:lnTo>
                    <a:pt x="2057400" y="24384"/>
                  </a:lnTo>
                  <a:lnTo>
                    <a:pt x="2057400" y="12192"/>
                  </a:lnTo>
                  <a:lnTo>
                    <a:pt x="2069592" y="24384"/>
                  </a:lnTo>
                  <a:lnTo>
                    <a:pt x="2069592" y="1807464"/>
                  </a:lnTo>
                  <a:lnTo>
                    <a:pt x="2075688" y="1807464"/>
                  </a:lnTo>
                  <a:lnTo>
                    <a:pt x="2081784" y="1801368"/>
                  </a:lnTo>
                  <a:close/>
                </a:path>
                <a:path w="2082165" h="1807845">
                  <a:moveTo>
                    <a:pt x="24384" y="24384"/>
                  </a:moveTo>
                  <a:lnTo>
                    <a:pt x="24384" y="12192"/>
                  </a:lnTo>
                  <a:lnTo>
                    <a:pt x="12192" y="24384"/>
                  </a:lnTo>
                  <a:lnTo>
                    <a:pt x="24384" y="24384"/>
                  </a:lnTo>
                  <a:close/>
                </a:path>
                <a:path w="2082165" h="1807845">
                  <a:moveTo>
                    <a:pt x="24384" y="1781556"/>
                  </a:moveTo>
                  <a:lnTo>
                    <a:pt x="24384" y="24384"/>
                  </a:lnTo>
                  <a:lnTo>
                    <a:pt x="12192" y="24384"/>
                  </a:lnTo>
                  <a:lnTo>
                    <a:pt x="12192" y="1781556"/>
                  </a:lnTo>
                  <a:lnTo>
                    <a:pt x="24384" y="1781556"/>
                  </a:lnTo>
                  <a:close/>
                </a:path>
                <a:path w="2082165" h="1807845">
                  <a:moveTo>
                    <a:pt x="2069592" y="1781556"/>
                  </a:moveTo>
                  <a:lnTo>
                    <a:pt x="12192" y="1781556"/>
                  </a:lnTo>
                  <a:lnTo>
                    <a:pt x="24384" y="1795272"/>
                  </a:lnTo>
                  <a:lnTo>
                    <a:pt x="24384" y="1807464"/>
                  </a:lnTo>
                  <a:lnTo>
                    <a:pt x="2057400" y="1807464"/>
                  </a:lnTo>
                  <a:lnTo>
                    <a:pt x="2057400" y="1795272"/>
                  </a:lnTo>
                  <a:lnTo>
                    <a:pt x="2069592" y="1781556"/>
                  </a:lnTo>
                  <a:close/>
                </a:path>
                <a:path w="2082165" h="1807845">
                  <a:moveTo>
                    <a:pt x="24384" y="1807464"/>
                  </a:moveTo>
                  <a:lnTo>
                    <a:pt x="24384" y="1795272"/>
                  </a:lnTo>
                  <a:lnTo>
                    <a:pt x="12192" y="1781556"/>
                  </a:lnTo>
                  <a:lnTo>
                    <a:pt x="12192" y="1807464"/>
                  </a:lnTo>
                  <a:lnTo>
                    <a:pt x="24384" y="1807464"/>
                  </a:lnTo>
                  <a:close/>
                </a:path>
                <a:path w="2082165" h="1807845">
                  <a:moveTo>
                    <a:pt x="2069592" y="24384"/>
                  </a:moveTo>
                  <a:lnTo>
                    <a:pt x="2057400" y="12192"/>
                  </a:lnTo>
                  <a:lnTo>
                    <a:pt x="2057400" y="24384"/>
                  </a:lnTo>
                  <a:lnTo>
                    <a:pt x="2069592" y="24384"/>
                  </a:lnTo>
                  <a:close/>
                </a:path>
                <a:path w="2082165" h="1807845">
                  <a:moveTo>
                    <a:pt x="2069592" y="1781556"/>
                  </a:moveTo>
                  <a:lnTo>
                    <a:pt x="2069592" y="24384"/>
                  </a:lnTo>
                  <a:lnTo>
                    <a:pt x="2057400" y="24384"/>
                  </a:lnTo>
                  <a:lnTo>
                    <a:pt x="2057400" y="1781556"/>
                  </a:lnTo>
                  <a:lnTo>
                    <a:pt x="2069592" y="1781556"/>
                  </a:lnTo>
                  <a:close/>
                </a:path>
                <a:path w="2082165" h="1807845">
                  <a:moveTo>
                    <a:pt x="2069592" y="1807464"/>
                  </a:moveTo>
                  <a:lnTo>
                    <a:pt x="2069592" y="1781556"/>
                  </a:lnTo>
                  <a:lnTo>
                    <a:pt x="2057400" y="1795272"/>
                  </a:lnTo>
                  <a:lnTo>
                    <a:pt x="2057400" y="1807464"/>
                  </a:lnTo>
                  <a:lnTo>
                    <a:pt x="2069592" y="1807464"/>
                  </a:lnTo>
                  <a:close/>
                </a:path>
              </a:pathLst>
            </a:custGeom>
            <a:solidFill>
              <a:srgbClr val="8475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7462905" y="3528059"/>
              <a:ext cx="2057400" cy="1783080"/>
            </a:xfrm>
            <a:custGeom>
              <a:avLst/>
              <a:gdLst/>
              <a:ahLst/>
              <a:cxnLst/>
              <a:rect l="l" t="t" r="r" b="b"/>
              <a:pathLst>
                <a:path w="2057400" h="1783079">
                  <a:moveTo>
                    <a:pt x="2057399" y="1783079"/>
                  </a:moveTo>
                  <a:lnTo>
                    <a:pt x="2057399" y="0"/>
                  </a:lnTo>
                  <a:lnTo>
                    <a:pt x="0" y="0"/>
                  </a:lnTo>
                  <a:lnTo>
                    <a:pt x="0" y="1783079"/>
                  </a:lnTo>
                  <a:lnTo>
                    <a:pt x="2057399" y="1783079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450714" y="3515867"/>
              <a:ext cx="2082164" cy="1807845"/>
            </a:xfrm>
            <a:custGeom>
              <a:avLst/>
              <a:gdLst/>
              <a:ahLst/>
              <a:cxnLst/>
              <a:rect l="l" t="t" r="r" b="b"/>
              <a:pathLst>
                <a:path w="2082165" h="1807845">
                  <a:moveTo>
                    <a:pt x="2081784" y="1801368"/>
                  </a:moveTo>
                  <a:lnTo>
                    <a:pt x="2081784" y="4572"/>
                  </a:lnTo>
                  <a:lnTo>
                    <a:pt x="2077212" y="0"/>
                  </a:lnTo>
                  <a:lnTo>
                    <a:pt x="4572" y="0"/>
                  </a:lnTo>
                  <a:lnTo>
                    <a:pt x="0" y="4572"/>
                  </a:lnTo>
                  <a:lnTo>
                    <a:pt x="0" y="1801368"/>
                  </a:lnTo>
                  <a:lnTo>
                    <a:pt x="4572" y="1807464"/>
                  </a:lnTo>
                  <a:lnTo>
                    <a:pt x="12192" y="1807464"/>
                  </a:lnTo>
                  <a:lnTo>
                    <a:pt x="12192" y="24384"/>
                  </a:lnTo>
                  <a:lnTo>
                    <a:pt x="24384" y="12192"/>
                  </a:lnTo>
                  <a:lnTo>
                    <a:pt x="24384" y="24384"/>
                  </a:lnTo>
                  <a:lnTo>
                    <a:pt x="2057400" y="24384"/>
                  </a:lnTo>
                  <a:lnTo>
                    <a:pt x="2057400" y="12192"/>
                  </a:lnTo>
                  <a:lnTo>
                    <a:pt x="2069592" y="24384"/>
                  </a:lnTo>
                  <a:lnTo>
                    <a:pt x="2069592" y="1807464"/>
                  </a:lnTo>
                  <a:lnTo>
                    <a:pt x="2077212" y="1807464"/>
                  </a:lnTo>
                  <a:lnTo>
                    <a:pt x="2081784" y="1801368"/>
                  </a:lnTo>
                  <a:close/>
                </a:path>
                <a:path w="2082165" h="1807845">
                  <a:moveTo>
                    <a:pt x="24384" y="24384"/>
                  </a:moveTo>
                  <a:lnTo>
                    <a:pt x="24384" y="12192"/>
                  </a:lnTo>
                  <a:lnTo>
                    <a:pt x="12192" y="24384"/>
                  </a:lnTo>
                  <a:lnTo>
                    <a:pt x="24384" y="24384"/>
                  </a:lnTo>
                  <a:close/>
                </a:path>
                <a:path w="2082165" h="1807845">
                  <a:moveTo>
                    <a:pt x="24384" y="1781556"/>
                  </a:moveTo>
                  <a:lnTo>
                    <a:pt x="24384" y="24384"/>
                  </a:lnTo>
                  <a:lnTo>
                    <a:pt x="12192" y="24384"/>
                  </a:lnTo>
                  <a:lnTo>
                    <a:pt x="12192" y="1781556"/>
                  </a:lnTo>
                  <a:lnTo>
                    <a:pt x="24384" y="1781556"/>
                  </a:lnTo>
                  <a:close/>
                </a:path>
                <a:path w="2082165" h="1807845">
                  <a:moveTo>
                    <a:pt x="2069592" y="1781556"/>
                  </a:moveTo>
                  <a:lnTo>
                    <a:pt x="12192" y="1781556"/>
                  </a:lnTo>
                  <a:lnTo>
                    <a:pt x="24384" y="1795272"/>
                  </a:lnTo>
                  <a:lnTo>
                    <a:pt x="24384" y="1807464"/>
                  </a:lnTo>
                  <a:lnTo>
                    <a:pt x="2057400" y="1807464"/>
                  </a:lnTo>
                  <a:lnTo>
                    <a:pt x="2057400" y="1795272"/>
                  </a:lnTo>
                  <a:lnTo>
                    <a:pt x="2069592" y="1781556"/>
                  </a:lnTo>
                  <a:close/>
                </a:path>
                <a:path w="2082165" h="1807845">
                  <a:moveTo>
                    <a:pt x="24384" y="1807464"/>
                  </a:moveTo>
                  <a:lnTo>
                    <a:pt x="24384" y="1795272"/>
                  </a:lnTo>
                  <a:lnTo>
                    <a:pt x="12192" y="1781556"/>
                  </a:lnTo>
                  <a:lnTo>
                    <a:pt x="12192" y="1807464"/>
                  </a:lnTo>
                  <a:lnTo>
                    <a:pt x="24384" y="1807464"/>
                  </a:lnTo>
                  <a:close/>
                </a:path>
                <a:path w="2082165" h="1807845">
                  <a:moveTo>
                    <a:pt x="2069592" y="24384"/>
                  </a:moveTo>
                  <a:lnTo>
                    <a:pt x="2057400" y="12192"/>
                  </a:lnTo>
                  <a:lnTo>
                    <a:pt x="2057400" y="24384"/>
                  </a:lnTo>
                  <a:lnTo>
                    <a:pt x="2069592" y="24384"/>
                  </a:lnTo>
                  <a:close/>
                </a:path>
                <a:path w="2082165" h="1807845">
                  <a:moveTo>
                    <a:pt x="2069592" y="1781556"/>
                  </a:moveTo>
                  <a:lnTo>
                    <a:pt x="2069592" y="24384"/>
                  </a:lnTo>
                  <a:lnTo>
                    <a:pt x="2057400" y="24384"/>
                  </a:lnTo>
                  <a:lnTo>
                    <a:pt x="2057400" y="1781556"/>
                  </a:lnTo>
                  <a:lnTo>
                    <a:pt x="2069592" y="1781556"/>
                  </a:lnTo>
                  <a:close/>
                </a:path>
                <a:path w="2082165" h="1807845">
                  <a:moveTo>
                    <a:pt x="2069592" y="1807464"/>
                  </a:moveTo>
                  <a:lnTo>
                    <a:pt x="2069592" y="1781556"/>
                  </a:lnTo>
                  <a:lnTo>
                    <a:pt x="2057400" y="1795272"/>
                  </a:lnTo>
                  <a:lnTo>
                    <a:pt x="2057400" y="1807464"/>
                  </a:lnTo>
                  <a:lnTo>
                    <a:pt x="2069592" y="1807464"/>
                  </a:lnTo>
                  <a:close/>
                </a:path>
              </a:pathLst>
            </a:custGeom>
            <a:solidFill>
              <a:srgbClr val="6D6D6D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1161169" y="3515867"/>
            <a:ext cx="2135505" cy="1807845"/>
            <a:chOff x="1161169" y="3515867"/>
            <a:chExt cx="2135505" cy="1807845"/>
          </a:xfrm>
        </p:grpSpPr>
        <p:sp>
          <p:nvSpPr>
            <p:cNvPr id="13" name="object 13" descr=""/>
            <p:cNvSpPr/>
            <p:nvPr/>
          </p:nvSpPr>
          <p:spPr>
            <a:xfrm>
              <a:off x="1173361" y="3528059"/>
              <a:ext cx="2109470" cy="1783080"/>
            </a:xfrm>
            <a:custGeom>
              <a:avLst/>
              <a:gdLst/>
              <a:ahLst/>
              <a:cxnLst/>
              <a:rect l="l" t="t" r="r" b="b"/>
              <a:pathLst>
                <a:path w="2109470" h="1783079">
                  <a:moveTo>
                    <a:pt x="2109215" y="1783079"/>
                  </a:moveTo>
                  <a:lnTo>
                    <a:pt x="2109215" y="0"/>
                  </a:lnTo>
                  <a:lnTo>
                    <a:pt x="0" y="0"/>
                  </a:lnTo>
                  <a:lnTo>
                    <a:pt x="0" y="1783079"/>
                  </a:lnTo>
                  <a:lnTo>
                    <a:pt x="2109215" y="1783079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161169" y="3515867"/>
              <a:ext cx="2135505" cy="1807845"/>
            </a:xfrm>
            <a:custGeom>
              <a:avLst/>
              <a:gdLst/>
              <a:ahLst/>
              <a:cxnLst/>
              <a:rect l="l" t="t" r="r" b="b"/>
              <a:pathLst>
                <a:path w="2135504" h="1807845">
                  <a:moveTo>
                    <a:pt x="2135121" y="1801368"/>
                  </a:moveTo>
                  <a:lnTo>
                    <a:pt x="2135121" y="4572"/>
                  </a:lnTo>
                  <a:lnTo>
                    <a:pt x="2129025" y="0"/>
                  </a:lnTo>
                  <a:lnTo>
                    <a:pt x="4572" y="0"/>
                  </a:lnTo>
                  <a:lnTo>
                    <a:pt x="0" y="4572"/>
                  </a:lnTo>
                  <a:lnTo>
                    <a:pt x="0" y="1801368"/>
                  </a:lnTo>
                  <a:lnTo>
                    <a:pt x="4572" y="1807464"/>
                  </a:lnTo>
                  <a:lnTo>
                    <a:pt x="12192" y="1807464"/>
                  </a:lnTo>
                  <a:lnTo>
                    <a:pt x="12192" y="24384"/>
                  </a:lnTo>
                  <a:lnTo>
                    <a:pt x="24384" y="12192"/>
                  </a:lnTo>
                  <a:lnTo>
                    <a:pt x="24384" y="24384"/>
                  </a:lnTo>
                  <a:lnTo>
                    <a:pt x="2109213" y="24384"/>
                  </a:lnTo>
                  <a:lnTo>
                    <a:pt x="2109213" y="12192"/>
                  </a:lnTo>
                  <a:lnTo>
                    <a:pt x="2121405" y="24384"/>
                  </a:lnTo>
                  <a:lnTo>
                    <a:pt x="2121405" y="1807464"/>
                  </a:lnTo>
                  <a:lnTo>
                    <a:pt x="2129025" y="1807464"/>
                  </a:lnTo>
                  <a:lnTo>
                    <a:pt x="2135121" y="1801368"/>
                  </a:lnTo>
                  <a:close/>
                </a:path>
                <a:path w="2135504" h="1807845">
                  <a:moveTo>
                    <a:pt x="24384" y="24384"/>
                  </a:moveTo>
                  <a:lnTo>
                    <a:pt x="24384" y="12192"/>
                  </a:lnTo>
                  <a:lnTo>
                    <a:pt x="12192" y="24384"/>
                  </a:lnTo>
                  <a:lnTo>
                    <a:pt x="24384" y="24384"/>
                  </a:lnTo>
                  <a:close/>
                </a:path>
                <a:path w="2135504" h="1807845">
                  <a:moveTo>
                    <a:pt x="24384" y="1781556"/>
                  </a:moveTo>
                  <a:lnTo>
                    <a:pt x="24384" y="24384"/>
                  </a:lnTo>
                  <a:lnTo>
                    <a:pt x="12192" y="24384"/>
                  </a:lnTo>
                  <a:lnTo>
                    <a:pt x="12192" y="1781556"/>
                  </a:lnTo>
                  <a:lnTo>
                    <a:pt x="24384" y="1781556"/>
                  </a:lnTo>
                  <a:close/>
                </a:path>
                <a:path w="2135504" h="1807845">
                  <a:moveTo>
                    <a:pt x="2121405" y="1781556"/>
                  </a:moveTo>
                  <a:lnTo>
                    <a:pt x="12192" y="1781556"/>
                  </a:lnTo>
                  <a:lnTo>
                    <a:pt x="24384" y="1795272"/>
                  </a:lnTo>
                  <a:lnTo>
                    <a:pt x="24384" y="1807464"/>
                  </a:lnTo>
                  <a:lnTo>
                    <a:pt x="2109213" y="1807464"/>
                  </a:lnTo>
                  <a:lnTo>
                    <a:pt x="2109213" y="1795272"/>
                  </a:lnTo>
                  <a:lnTo>
                    <a:pt x="2121405" y="1781556"/>
                  </a:lnTo>
                  <a:close/>
                </a:path>
                <a:path w="2135504" h="1807845">
                  <a:moveTo>
                    <a:pt x="24384" y="1807464"/>
                  </a:moveTo>
                  <a:lnTo>
                    <a:pt x="24384" y="1795272"/>
                  </a:lnTo>
                  <a:lnTo>
                    <a:pt x="12192" y="1781556"/>
                  </a:lnTo>
                  <a:lnTo>
                    <a:pt x="12192" y="1807464"/>
                  </a:lnTo>
                  <a:lnTo>
                    <a:pt x="24384" y="1807464"/>
                  </a:lnTo>
                  <a:close/>
                </a:path>
                <a:path w="2135504" h="1807845">
                  <a:moveTo>
                    <a:pt x="2121405" y="24384"/>
                  </a:moveTo>
                  <a:lnTo>
                    <a:pt x="2109213" y="12192"/>
                  </a:lnTo>
                  <a:lnTo>
                    <a:pt x="2109213" y="24384"/>
                  </a:lnTo>
                  <a:lnTo>
                    <a:pt x="2121405" y="24384"/>
                  </a:lnTo>
                  <a:close/>
                </a:path>
                <a:path w="2135504" h="1807845">
                  <a:moveTo>
                    <a:pt x="2121405" y="1781556"/>
                  </a:moveTo>
                  <a:lnTo>
                    <a:pt x="2121405" y="24384"/>
                  </a:lnTo>
                  <a:lnTo>
                    <a:pt x="2109213" y="24384"/>
                  </a:lnTo>
                  <a:lnTo>
                    <a:pt x="2109213" y="1781556"/>
                  </a:lnTo>
                  <a:lnTo>
                    <a:pt x="2121405" y="1781556"/>
                  </a:lnTo>
                  <a:close/>
                </a:path>
                <a:path w="2135504" h="1807845">
                  <a:moveTo>
                    <a:pt x="2121405" y="1807464"/>
                  </a:moveTo>
                  <a:lnTo>
                    <a:pt x="2121405" y="1781556"/>
                  </a:lnTo>
                  <a:lnTo>
                    <a:pt x="2109213" y="1795272"/>
                  </a:lnTo>
                  <a:lnTo>
                    <a:pt x="2109213" y="1807464"/>
                  </a:lnTo>
                  <a:lnTo>
                    <a:pt x="2121405" y="1807464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3291718" y="3830831"/>
            <a:ext cx="4168140" cy="116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2374265" marR="194945" indent="635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0065"/>
                </a:solidFill>
                <a:latin typeface="Arial"/>
                <a:cs typeface="Arial"/>
              </a:rPr>
              <a:t>La</a:t>
            </a:r>
            <a:r>
              <a:rPr dirty="0" sz="180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65"/>
                </a:solidFill>
                <a:latin typeface="Arial"/>
                <a:cs typeface="Arial"/>
              </a:rPr>
              <a:t>PLV</a:t>
            </a:r>
            <a:r>
              <a:rPr dirty="0" sz="1800" spc="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65"/>
                </a:solidFill>
                <a:latin typeface="Arial"/>
                <a:cs typeface="Arial"/>
              </a:rPr>
              <a:t>è</a:t>
            </a:r>
            <a:r>
              <a:rPr dirty="0" sz="180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65"/>
                </a:solidFill>
                <a:latin typeface="Arial"/>
                <a:cs typeface="Arial"/>
              </a:rPr>
              <a:t>pari</a:t>
            </a:r>
            <a:r>
              <a:rPr dirty="0" sz="1800" spc="2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1800" spc="-50">
                <a:solidFill>
                  <a:srgbClr val="000065"/>
                </a:solidFill>
                <a:latin typeface="Arial"/>
                <a:cs typeface="Arial"/>
              </a:rPr>
              <a:t>a</a:t>
            </a:r>
            <a:r>
              <a:rPr dirty="0" sz="1800" spc="-5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0065"/>
                </a:solidFill>
                <a:latin typeface="Arial"/>
                <a:cs typeface="Arial"/>
              </a:rPr>
              <a:t>600</a:t>
            </a:r>
            <a:r>
              <a:rPr dirty="0" sz="2100" spc="4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0065"/>
                </a:solidFill>
                <a:latin typeface="Arial"/>
                <a:cs typeface="Arial"/>
              </a:rPr>
              <a:t>mln</a:t>
            </a:r>
            <a:r>
              <a:rPr dirty="0" sz="2100" spc="4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000065"/>
                </a:solidFill>
                <a:latin typeface="Arial"/>
                <a:cs typeface="Arial"/>
              </a:rPr>
              <a:t>di</a:t>
            </a:r>
            <a:r>
              <a:rPr dirty="0" sz="2100" spc="6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2100" spc="-25" b="1">
                <a:solidFill>
                  <a:srgbClr val="000065"/>
                </a:solidFill>
                <a:latin typeface="Arial"/>
                <a:cs typeface="Arial"/>
              </a:rPr>
              <a:t>€</a:t>
            </a:r>
            <a:r>
              <a:rPr dirty="0" sz="1800" spc="-25">
                <a:solidFill>
                  <a:srgbClr val="000065"/>
                </a:solidFill>
                <a:latin typeface="Arial"/>
                <a:cs typeface="Arial"/>
              </a:rPr>
              <a:t>,</a:t>
            </a:r>
            <a:r>
              <a:rPr dirty="0" sz="1800" spc="-2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65"/>
                </a:solidFill>
                <a:latin typeface="Arial"/>
                <a:cs typeface="Arial"/>
              </a:rPr>
              <a:t>di</a:t>
            </a:r>
            <a:r>
              <a:rPr dirty="0" sz="1800" spc="40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65"/>
                </a:solidFill>
                <a:latin typeface="Arial"/>
                <a:cs typeface="Arial"/>
              </a:rPr>
              <a:t>cui</a:t>
            </a:r>
            <a:r>
              <a:rPr dirty="0" sz="1800" spc="5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1800" spc="-25" b="1">
                <a:solidFill>
                  <a:srgbClr val="000065"/>
                </a:solidFill>
                <a:latin typeface="Arial"/>
                <a:cs typeface="Arial"/>
              </a:rPr>
              <a:t>500</a:t>
            </a:r>
            <a:r>
              <a:rPr dirty="0" sz="1800" spc="-25">
                <a:solidFill>
                  <a:srgbClr val="000065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000065"/>
                </a:solidFill>
                <a:latin typeface="Arial"/>
                <a:cs typeface="Arial"/>
              </a:rPr>
              <a:t>esportati.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399409" y="3528059"/>
            <a:ext cx="4121150" cy="1783080"/>
          </a:xfrm>
          <a:prstGeom prst="rect">
            <a:avLst/>
          </a:prstGeom>
        </p:spPr>
        <p:txBody>
          <a:bodyPr wrap="square" lIns="0" tIns="170815" rIns="0" bIns="0" rtlCol="0" vert="horz">
            <a:spAutoFit/>
          </a:bodyPr>
          <a:lstStyle/>
          <a:p>
            <a:pPr algn="ctr" marL="2348230" marR="253365">
              <a:lnSpc>
                <a:spcPct val="100000"/>
              </a:lnSpc>
              <a:spcBef>
                <a:spcPts val="1345"/>
              </a:spcBef>
            </a:pPr>
            <a:r>
              <a:rPr dirty="0" sz="1800">
                <a:solidFill>
                  <a:srgbClr val="6C6C6C"/>
                </a:solidFill>
                <a:latin typeface="Arial"/>
                <a:cs typeface="Arial"/>
              </a:rPr>
              <a:t>Contribuisce</a:t>
            </a:r>
            <a:r>
              <a:rPr dirty="0" sz="1800" spc="1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6C6C6C"/>
                </a:solidFill>
                <a:latin typeface="Arial"/>
                <a:cs typeface="Arial"/>
              </a:rPr>
              <a:t>al</a:t>
            </a:r>
            <a:r>
              <a:rPr dirty="0" sz="1800" spc="-2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6C6C6C"/>
                </a:solidFill>
                <a:latin typeface="Arial"/>
                <a:cs typeface="Arial"/>
              </a:rPr>
              <a:t>75%</a:t>
            </a:r>
            <a:r>
              <a:rPr dirty="0" sz="2100" spc="3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6C6C6C"/>
                </a:solidFill>
                <a:latin typeface="Arial"/>
                <a:cs typeface="Arial"/>
              </a:rPr>
              <a:t>della</a:t>
            </a:r>
            <a:r>
              <a:rPr dirty="0" sz="1800" spc="-1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6C6C6C"/>
                </a:solidFill>
                <a:latin typeface="Arial"/>
                <a:cs typeface="Arial"/>
              </a:rPr>
              <a:t>produzione</a:t>
            </a:r>
            <a:r>
              <a:rPr dirty="0" sz="1800" spc="-1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6C6C6C"/>
                </a:solidFill>
                <a:latin typeface="Arial"/>
                <a:cs typeface="Arial"/>
              </a:rPr>
              <a:t>florovivaistica</a:t>
            </a:r>
            <a:r>
              <a:rPr dirty="0" sz="1800" spc="-1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6C6C6C"/>
                </a:solidFill>
                <a:latin typeface="Arial"/>
                <a:cs typeface="Arial"/>
              </a:rPr>
              <a:t>della</a:t>
            </a:r>
            <a:r>
              <a:rPr dirty="0" sz="1800" spc="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6C6C6C"/>
                </a:solidFill>
                <a:latin typeface="Arial"/>
                <a:cs typeface="Arial"/>
              </a:rPr>
              <a:t>Toscana.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295286" y="3832355"/>
            <a:ext cx="1877695" cy="116840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algn="ctr" marL="4445" marR="7620" indent="-635">
              <a:lnSpc>
                <a:spcPct val="99500"/>
              </a:lnSpc>
              <a:spcBef>
                <a:spcPts val="110"/>
              </a:spcBef>
            </a:pPr>
            <a:r>
              <a:rPr dirty="0" sz="1800">
                <a:solidFill>
                  <a:srgbClr val="6C6C6C"/>
                </a:solidFill>
                <a:latin typeface="Arial"/>
                <a:cs typeface="Arial"/>
              </a:rPr>
              <a:t>L’attività</a:t>
            </a:r>
            <a:r>
              <a:rPr dirty="0" sz="1800" spc="-8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6C6C6C"/>
                </a:solidFill>
                <a:latin typeface="Arial"/>
                <a:cs typeface="Arial"/>
              </a:rPr>
              <a:t>interessa</a:t>
            </a:r>
            <a:r>
              <a:rPr dirty="0" sz="1800" spc="-1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6C6C6C"/>
                </a:solidFill>
                <a:latin typeface="Arial"/>
                <a:cs typeface="Arial"/>
              </a:rPr>
              <a:t>oltre</a:t>
            </a:r>
            <a:r>
              <a:rPr dirty="0" sz="1800" spc="2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2100" b="1">
                <a:solidFill>
                  <a:srgbClr val="6C6C6C"/>
                </a:solidFill>
                <a:latin typeface="Arial"/>
                <a:cs typeface="Arial"/>
              </a:rPr>
              <a:t>5.200</a:t>
            </a:r>
            <a:r>
              <a:rPr dirty="0" sz="2100" spc="-5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 spc="-10" b="1">
                <a:solidFill>
                  <a:srgbClr val="6C6C6C"/>
                </a:solidFill>
                <a:latin typeface="Arial"/>
                <a:cs typeface="Arial"/>
              </a:rPr>
              <a:t>ettari</a:t>
            </a:r>
            <a:r>
              <a:rPr dirty="0" sz="1800" spc="-10">
                <a:solidFill>
                  <a:srgbClr val="6C6C6C"/>
                </a:solidFill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algn="ctr" marR="5080" indent="635">
              <a:lnSpc>
                <a:spcPct val="100000"/>
              </a:lnSpc>
              <a:spcBef>
                <a:spcPts val="10"/>
              </a:spcBef>
            </a:pPr>
            <a:r>
              <a:rPr dirty="0" sz="1800">
                <a:solidFill>
                  <a:srgbClr val="6C6C6C"/>
                </a:solidFill>
                <a:latin typeface="Arial"/>
                <a:cs typeface="Arial"/>
              </a:rPr>
              <a:t>con</a:t>
            </a:r>
            <a:r>
              <a:rPr dirty="0" sz="1800" spc="4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6C6C6C"/>
                </a:solidFill>
                <a:latin typeface="Arial"/>
                <a:cs typeface="Arial"/>
              </a:rPr>
              <a:t>circa</a:t>
            </a:r>
            <a:r>
              <a:rPr dirty="0" sz="1800" spc="5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 spc="-20">
                <a:solidFill>
                  <a:srgbClr val="6C6C6C"/>
                </a:solidFill>
                <a:latin typeface="Arial"/>
                <a:cs typeface="Arial"/>
              </a:rPr>
              <a:t>1000</a:t>
            </a:r>
            <a:r>
              <a:rPr dirty="0" sz="1800" spc="-2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6C6C6C"/>
                </a:solidFill>
                <a:latin typeface="Arial"/>
                <a:cs typeface="Arial"/>
              </a:rPr>
              <a:t>ettari</a:t>
            </a:r>
            <a:r>
              <a:rPr dirty="0" sz="1800" spc="3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6C6C6C"/>
                </a:solidFill>
                <a:latin typeface="Arial"/>
                <a:cs typeface="Arial"/>
              </a:rPr>
              <a:t>di</a:t>
            </a:r>
            <a:r>
              <a:rPr dirty="0" sz="1800" spc="3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6C6C6C"/>
                </a:solidFill>
                <a:latin typeface="Arial"/>
                <a:cs typeface="Arial"/>
              </a:rPr>
              <a:t>vasetteria.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692540" y="3875027"/>
            <a:ext cx="130746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6C6C6C"/>
                </a:solidFill>
                <a:latin typeface="Arial"/>
                <a:cs typeface="Arial"/>
              </a:rPr>
              <a:t>Conta</a:t>
            </a:r>
            <a:r>
              <a:rPr dirty="0" sz="1800" spc="3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 spc="-20" b="1">
                <a:solidFill>
                  <a:srgbClr val="6C6C6C"/>
                </a:solidFill>
                <a:latin typeface="Arial"/>
                <a:cs typeface="Arial"/>
              </a:rPr>
              <a:t>1500</a:t>
            </a:r>
            <a:r>
              <a:rPr dirty="0" sz="1800" spc="-2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6C6C6C"/>
                </a:solidFill>
                <a:latin typeface="Arial"/>
                <a:cs typeface="Arial"/>
              </a:rPr>
              <a:t>aziende,</a:t>
            </a:r>
            <a:r>
              <a:rPr dirty="0" sz="1800" spc="1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 spc="-25">
                <a:solidFill>
                  <a:srgbClr val="6C6C6C"/>
                </a:solidFill>
                <a:latin typeface="Arial"/>
                <a:cs typeface="Arial"/>
              </a:rPr>
              <a:t>con</a:t>
            </a:r>
            <a:r>
              <a:rPr dirty="0" sz="1800" spc="-2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 b="1">
                <a:solidFill>
                  <a:srgbClr val="6C6C6C"/>
                </a:solidFill>
                <a:latin typeface="Arial"/>
                <a:cs typeface="Arial"/>
              </a:rPr>
              <a:t>5500</a:t>
            </a:r>
            <a:r>
              <a:rPr dirty="0" sz="1800" spc="3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6C6C6C"/>
                </a:solidFill>
                <a:latin typeface="Arial"/>
                <a:cs typeface="Arial"/>
              </a:rPr>
              <a:t>addetti</a:t>
            </a:r>
            <a:r>
              <a:rPr dirty="0" sz="1800" spc="-1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1800" spc="-10">
                <a:solidFill>
                  <a:srgbClr val="6C6C6C"/>
                </a:solidFill>
                <a:latin typeface="Arial"/>
                <a:cs typeface="Arial"/>
              </a:rPr>
              <a:t>diretti.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9426" rIns="0" bIns="0" rtlCol="0" vert="horz">
            <a:spAutoFit/>
          </a:bodyPr>
          <a:lstStyle/>
          <a:p>
            <a:pPr marL="196850">
              <a:lnSpc>
                <a:spcPct val="100000"/>
              </a:lnSpc>
              <a:spcBef>
                <a:spcPts val="105"/>
              </a:spcBef>
            </a:pPr>
            <a:r>
              <a:rPr dirty="0" sz="4050">
                <a:solidFill>
                  <a:srgbClr val="6C6C6C"/>
                </a:solidFill>
              </a:rPr>
              <a:t>I</a:t>
            </a:r>
            <a:r>
              <a:rPr dirty="0" sz="4050" spc="7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4050">
                <a:solidFill>
                  <a:srgbClr val="6C6C6C"/>
                </a:solidFill>
              </a:rPr>
              <a:t>numeri</a:t>
            </a:r>
            <a:r>
              <a:rPr dirty="0" sz="4050" spc="60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4050">
                <a:solidFill>
                  <a:srgbClr val="6C6C6C"/>
                </a:solidFill>
              </a:rPr>
              <a:t>del</a:t>
            </a:r>
            <a:r>
              <a:rPr dirty="0" sz="4050" spc="75">
                <a:solidFill>
                  <a:srgbClr val="6C6C6C"/>
                </a:solidFill>
                <a:latin typeface="Times New Roman"/>
                <a:cs typeface="Times New Roman"/>
              </a:rPr>
              <a:t> </a:t>
            </a:r>
            <a:r>
              <a:rPr dirty="0" sz="4050" spc="-10">
                <a:solidFill>
                  <a:srgbClr val="6C6C6C"/>
                </a:solidFill>
              </a:rPr>
              <a:t>Distretto</a:t>
            </a:r>
            <a:endParaRPr sz="4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Nonna Papera</dc:creator>
  <dc:title>(Microsoft PowerPoint - Evento INTRAVIVA-Pres.FitoStand 12.09.2022 [modalità compatibilità])</dc:title>
  <dcterms:created xsi:type="dcterms:W3CDTF">2022-09-18T14:24:47Z</dcterms:created>
  <dcterms:modified xsi:type="dcterms:W3CDTF">2022-09-18T14:24:47Z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2022-09-12T00:00:00Z</vt:filetime>
  </property>
  <property fmtid="{D5CDD505-2E9C-101B-9397-08002B2CF9AE}" pid="3" name="Creator">
    <vt:lpwstr>PDF24 Creator</vt:lpwstr>
  </property>
  <property fmtid="{D5CDD505-2E9C-101B-9397-08002B2CF9AE}" pid="4" name="LastSaved">
    <vt:filetime>2022-09-18T00:00:00Z</vt:filetime>
  </property>
  <property fmtid="{D5CDD505-2E9C-101B-9397-08002B2CF9AE}" pid="5" name="Producer">
    <vt:lpwstr>GPL Ghostscript 9.56.1</vt:lpwstr>
  </property>
</Properties>
</file>