
<file path=[Content_Types].xml><?xml version="1.0" encoding="utf-8"?>
<Types xmlns="http://schemas.openxmlformats.org/package/2006/content-types">
  <Default Extension="emf" ContentType="image/x-emf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832" r:id="rId2"/>
  </p:sldMasterIdLst>
  <p:notesMasterIdLst>
    <p:notesMasterId r:id="rId13"/>
  </p:notesMasterIdLst>
  <p:sldIdLst>
    <p:sldId id="258" r:id="rId3"/>
    <p:sldId id="262" r:id="rId4"/>
    <p:sldId id="257" r:id="rId5"/>
    <p:sldId id="261" r:id="rId6"/>
    <p:sldId id="263" r:id="rId7"/>
    <p:sldId id="260" r:id="rId8"/>
    <p:sldId id="264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46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BECC89-059A-40FF-8417-890626DE4C85}" v="80" dt="2022-09-16T09:20:22.2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7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 ortenzi" userId="d50fea1dd0f4c9ca" providerId="LiveId" clId="{C7BECC89-059A-40FF-8417-890626DE4C85}"/>
    <pc:docChg chg="undo custSel addSld delSld modSld delMainMaster">
      <pc:chgData name="marco ortenzi" userId="d50fea1dd0f4c9ca" providerId="LiveId" clId="{C7BECC89-059A-40FF-8417-890626DE4C85}" dt="2022-09-16T09:20:31.486" v="1241" actId="47"/>
      <pc:docMkLst>
        <pc:docMk/>
      </pc:docMkLst>
      <pc:sldChg chg="addSp delSp modSp">
        <pc:chgData name="marco ortenzi" userId="d50fea1dd0f4c9ca" providerId="LiveId" clId="{C7BECC89-059A-40FF-8417-890626DE4C85}" dt="2022-09-16T09:17:55.366" v="1188"/>
        <pc:sldMkLst>
          <pc:docMk/>
          <pc:sldMk cId="0" sldId="257"/>
        </pc:sldMkLst>
        <pc:spChg chg="add mod">
          <ac:chgData name="marco ortenzi" userId="d50fea1dd0f4c9ca" providerId="LiveId" clId="{C7BECC89-059A-40FF-8417-890626DE4C85}" dt="2022-09-16T09:17:55.366" v="1188"/>
          <ac:spMkLst>
            <pc:docMk/>
            <pc:sldMk cId="0" sldId="257"/>
            <ac:spMk id="2" creationId="{47852039-0BA7-C164-7584-C5F5D0E371AD}"/>
          </ac:spMkLst>
        </pc:spChg>
        <pc:spChg chg="del">
          <ac:chgData name="marco ortenzi" userId="d50fea1dd0f4c9ca" providerId="LiveId" clId="{C7BECC89-059A-40FF-8417-890626DE4C85}" dt="2022-09-16T09:17:54.921" v="1187" actId="478"/>
          <ac:spMkLst>
            <pc:docMk/>
            <pc:sldMk cId="0" sldId="257"/>
            <ac:spMk id="41987" creationId="{00000000-0000-0000-0000-000000000000}"/>
          </ac:spMkLst>
        </pc:spChg>
      </pc:sldChg>
      <pc:sldChg chg="addSp delSp modSp mod">
        <pc:chgData name="marco ortenzi" userId="d50fea1dd0f4c9ca" providerId="LiveId" clId="{C7BECC89-059A-40FF-8417-890626DE4C85}" dt="2022-09-16T09:17:40.540" v="1165" actId="1076"/>
        <pc:sldMkLst>
          <pc:docMk/>
          <pc:sldMk cId="0" sldId="258"/>
        </pc:sldMkLst>
        <pc:spChg chg="add del mod">
          <ac:chgData name="marco ortenzi" userId="d50fea1dd0f4c9ca" providerId="LiveId" clId="{C7BECC89-059A-40FF-8417-890626DE4C85}" dt="2022-09-16T09:17:11.781" v="1140" actId="478"/>
          <ac:spMkLst>
            <pc:docMk/>
            <pc:sldMk cId="0" sldId="258"/>
            <ac:spMk id="2" creationId="{10ED55AD-98B8-A0C8-0E59-054BC2633D5F}"/>
          </ac:spMkLst>
        </pc:spChg>
        <pc:spChg chg="add del mod">
          <ac:chgData name="marco ortenzi" userId="d50fea1dd0f4c9ca" providerId="LiveId" clId="{C7BECC89-059A-40FF-8417-890626DE4C85}" dt="2022-09-16T09:17:20.888" v="1143" actId="478"/>
          <ac:spMkLst>
            <pc:docMk/>
            <pc:sldMk cId="0" sldId="258"/>
            <ac:spMk id="3" creationId="{A52E1A42-4B25-8851-ADBE-054DC2145D26}"/>
          </ac:spMkLst>
        </pc:spChg>
        <pc:spChg chg="add mod">
          <ac:chgData name="marco ortenzi" userId="d50fea1dd0f4c9ca" providerId="LiveId" clId="{C7BECC89-059A-40FF-8417-890626DE4C85}" dt="2022-09-16T09:17:40.540" v="1165" actId="1076"/>
          <ac:spMkLst>
            <pc:docMk/>
            <pc:sldMk cId="0" sldId="258"/>
            <ac:spMk id="4" creationId="{1A19EF46-7AD8-C3CC-ED9B-46970598C785}"/>
          </ac:spMkLst>
        </pc:spChg>
      </pc:sldChg>
      <pc:sldChg chg="addSp delSp modSp del mod">
        <pc:chgData name="marco ortenzi" userId="d50fea1dd0f4c9ca" providerId="LiveId" clId="{C7BECC89-059A-40FF-8417-890626DE4C85}" dt="2022-09-16T09:20:28.198" v="1239" actId="47"/>
        <pc:sldMkLst>
          <pc:docMk/>
          <pc:sldMk cId="0" sldId="259"/>
        </pc:sldMkLst>
        <pc:spChg chg="add mod">
          <ac:chgData name="marco ortenzi" userId="d50fea1dd0f4c9ca" providerId="LiveId" clId="{C7BECC89-059A-40FF-8417-890626DE4C85}" dt="2022-09-16T08:04:57.625" v="180" actId="20577"/>
          <ac:spMkLst>
            <pc:docMk/>
            <pc:sldMk cId="0" sldId="259"/>
            <ac:spMk id="2" creationId="{56621C33-5576-2662-B7ED-3E0272ABB5C1}"/>
          </ac:spMkLst>
        </pc:spChg>
        <pc:spChg chg="add mod">
          <ac:chgData name="marco ortenzi" userId="d50fea1dd0f4c9ca" providerId="LiveId" clId="{C7BECC89-059A-40FF-8417-890626DE4C85}" dt="2022-09-16T08:19:32.049" v="471" actId="1076"/>
          <ac:spMkLst>
            <pc:docMk/>
            <pc:sldMk cId="0" sldId="259"/>
            <ac:spMk id="3" creationId="{9169DBC7-5003-24FB-95D2-034018AAA6AB}"/>
          </ac:spMkLst>
        </pc:spChg>
        <pc:spChg chg="add mod">
          <ac:chgData name="marco ortenzi" userId="d50fea1dd0f4c9ca" providerId="LiveId" clId="{C7BECC89-059A-40FF-8417-890626DE4C85}" dt="2022-09-16T08:19:37.895" v="483" actId="1036"/>
          <ac:spMkLst>
            <pc:docMk/>
            <pc:sldMk cId="0" sldId="259"/>
            <ac:spMk id="4" creationId="{A18EC5F9-B658-89F4-2805-F614E387F94E}"/>
          </ac:spMkLst>
        </pc:spChg>
        <pc:spChg chg="add mod">
          <ac:chgData name="marco ortenzi" userId="d50fea1dd0f4c9ca" providerId="LiveId" clId="{C7BECC89-059A-40FF-8417-890626DE4C85}" dt="2022-09-16T08:19:49.625" v="490" actId="1037"/>
          <ac:spMkLst>
            <pc:docMk/>
            <pc:sldMk cId="0" sldId="259"/>
            <ac:spMk id="6" creationId="{703698AC-0D94-DE0B-3479-061F08A97FDD}"/>
          </ac:spMkLst>
        </pc:spChg>
        <pc:spChg chg="add mod">
          <ac:chgData name="marco ortenzi" userId="d50fea1dd0f4c9ca" providerId="LiveId" clId="{C7BECC89-059A-40FF-8417-890626DE4C85}" dt="2022-09-16T08:19:49.625" v="490" actId="1037"/>
          <ac:spMkLst>
            <pc:docMk/>
            <pc:sldMk cId="0" sldId="259"/>
            <ac:spMk id="7" creationId="{0EC5A529-9874-9444-1CE1-94B7AFF14F5D}"/>
          </ac:spMkLst>
        </pc:spChg>
        <pc:spChg chg="add mod">
          <ac:chgData name="marco ortenzi" userId="d50fea1dd0f4c9ca" providerId="LiveId" clId="{C7BECC89-059A-40FF-8417-890626DE4C85}" dt="2022-09-16T08:19:49.625" v="490" actId="1037"/>
          <ac:spMkLst>
            <pc:docMk/>
            <pc:sldMk cId="0" sldId="259"/>
            <ac:spMk id="8" creationId="{6CAB1E29-6D8B-A484-3006-EE8F4490AF65}"/>
          </ac:spMkLst>
        </pc:spChg>
        <pc:spChg chg="add mod">
          <ac:chgData name="marco ortenzi" userId="d50fea1dd0f4c9ca" providerId="LiveId" clId="{C7BECC89-059A-40FF-8417-890626DE4C85}" dt="2022-09-16T08:19:49.625" v="490" actId="1037"/>
          <ac:spMkLst>
            <pc:docMk/>
            <pc:sldMk cId="0" sldId="259"/>
            <ac:spMk id="9" creationId="{C9E2F068-A7CC-CA6C-0093-FA0145B76CEE}"/>
          </ac:spMkLst>
        </pc:spChg>
        <pc:spChg chg="add mod">
          <ac:chgData name="marco ortenzi" userId="d50fea1dd0f4c9ca" providerId="LiveId" clId="{C7BECC89-059A-40FF-8417-890626DE4C85}" dt="2022-09-16T08:19:49.625" v="490" actId="1037"/>
          <ac:spMkLst>
            <pc:docMk/>
            <pc:sldMk cId="0" sldId="259"/>
            <ac:spMk id="11" creationId="{9121F9BC-EE07-720A-8C59-5208FA7D4AF8}"/>
          </ac:spMkLst>
        </pc:spChg>
        <pc:spChg chg="add mod">
          <ac:chgData name="marco ortenzi" userId="d50fea1dd0f4c9ca" providerId="LiveId" clId="{C7BECC89-059A-40FF-8417-890626DE4C85}" dt="2022-09-16T08:19:49.625" v="490" actId="1037"/>
          <ac:spMkLst>
            <pc:docMk/>
            <pc:sldMk cId="0" sldId="259"/>
            <ac:spMk id="12" creationId="{C84209A5-DB2A-3BEE-207D-E4C4BE0D6C62}"/>
          </ac:spMkLst>
        </pc:spChg>
        <pc:spChg chg="add mod ord">
          <ac:chgData name="marco ortenzi" userId="d50fea1dd0f4c9ca" providerId="LiveId" clId="{C7BECC89-059A-40FF-8417-890626DE4C85}" dt="2022-09-16T08:19:49.625" v="490" actId="1037"/>
          <ac:spMkLst>
            <pc:docMk/>
            <pc:sldMk cId="0" sldId="259"/>
            <ac:spMk id="13" creationId="{9947E753-5E7F-0992-90EC-153AFC9D0420}"/>
          </ac:spMkLst>
        </pc:spChg>
        <pc:spChg chg="add del mod">
          <ac:chgData name="marco ortenzi" userId="d50fea1dd0f4c9ca" providerId="LiveId" clId="{C7BECC89-059A-40FF-8417-890626DE4C85}" dt="2022-09-16T08:20:39.002" v="502" actId="478"/>
          <ac:spMkLst>
            <pc:docMk/>
            <pc:sldMk cId="0" sldId="259"/>
            <ac:spMk id="14" creationId="{C3B48856-DC95-A53F-3F1C-66B19DCB3BCE}"/>
          </ac:spMkLst>
        </pc:spChg>
        <pc:spChg chg="add mod">
          <ac:chgData name="marco ortenzi" userId="d50fea1dd0f4c9ca" providerId="LiveId" clId="{C7BECC89-059A-40FF-8417-890626DE4C85}" dt="2022-09-16T08:23:10.712" v="590" actId="1076"/>
          <ac:spMkLst>
            <pc:docMk/>
            <pc:sldMk cId="0" sldId="259"/>
            <ac:spMk id="15" creationId="{AC7FDF4D-16BF-F34B-4831-BDE24B34B3E0}"/>
          </ac:spMkLst>
        </pc:spChg>
        <pc:spChg chg="add mod">
          <ac:chgData name="marco ortenzi" userId="d50fea1dd0f4c9ca" providerId="LiveId" clId="{C7BECC89-059A-40FF-8417-890626DE4C85}" dt="2022-09-16T09:18:17.223" v="1197"/>
          <ac:spMkLst>
            <pc:docMk/>
            <pc:sldMk cId="0" sldId="259"/>
            <ac:spMk id="16" creationId="{FBFC410A-1BB3-F8C0-E55E-259CB191AAF6}"/>
          </ac:spMkLst>
        </pc:spChg>
        <pc:spChg chg="del">
          <ac:chgData name="marco ortenzi" userId="d50fea1dd0f4c9ca" providerId="LiveId" clId="{C7BECC89-059A-40FF-8417-890626DE4C85}" dt="2022-09-16T08:04:48.104" v="163" actId="478"/>
          <ac:spMkLst>
            <pc:docMk/>
            <pc:sldMk cId="0" sldId="259"/>
            <ac:spMk id="43010" creationId="{00000000-0000-0000-0000-000000000000}"/>
          </ac:spMkLst>
        </pc:spChg>
        <pc:spChg chg="del">
          <ac:chgData name="marco ortenzi" userId="d50fea1dd0f4c9ca" providerId="LiveId" clId="{C7BECC89-059A-40FF-8417-890626DE4C85}" dt="2022-09-16T08:04:50.770" v="164" actId="478"/>
          <ac:spMkLst>
            <pc:docMk/>
            <pc:sldMk cId="0" sldId="259"/>
            <ac:spMk id="43011" creationId="{00000000-0000-0000-0000-000000000000}"/>
          </ac:spMkLst>
        </pc:spChg>
        <pc:picChg chg="add del mod">
          <ac:chgData name="marco ortenzi" userId="d50fea1dd0f4c9ca" providerId="LiveId" clId="{C7BECC89-059A-40FF-8417-890626DE4C85}" dt="2022-09-16T08:08:02.225" v="234" actId="478"/>
          <ac:picMkLst>
            <pc:docMk/>
            <pc:sldMk cId="0" sldId="259"/>
            <ac:picMk id="5" creationId="{474A0C5F-2644-D92A-95ED-EA2E22B2A09D}"/>
          </ac:picMkLst>
        </pc:picChg>
        <pc:picChg chg="add mod">
          <ac:chgData name="marco ortenzi" userId="d50fea1dd0f4c9ca" providerId="LiveId" clId="{C7BECC89-059A-40FF-8417-890626DE4C85}" dt="2022-09-16T08:19:55.367" v="492" actId="1076"/>
          <ac:picMkLst>
            <pc:docMk/>
            <pc:sldMk cId="0" sldId="259"/>
            <ac:picMk id="10" creationId="{3370DA18-19BD-53F1-7BFE-AEDE2FC60A0D}"/>
          </ac:picMkLst>
        </pc:picChg>
      </pc:sldChg>
      <pc:sldChg chg="addSp delSp modSp">
        <pc:chgData name="marco ortenzi" userId="d50fea1dd0f4c9ca" providerId="LiveId" clId="{C7BECC89-059A-40FF-8417-890626DE4C85}" dt="2022-09-16T09:18:07.691" v="1194"/>
        <pc:sldMkLst>
          <pc:docMk/>
          <pc:sldMk cId="3152461415" sldId="260"/>
        </pc:sldMkLst>
        <pc:spChg chg="add mod">
          <ac:chgData name="marco ortenzi" userId="d50fea1dd0f4c9ca" providerId="LiveId" clId="{C7BECC89-059A-40FF-8417-890626DE4C85}" dt="2022-09-16T09:18:07.691" v="1194"/>
          <ac:spMkLst>
            <pc:docMk/>
            <pc:sldMk cId="3152461415" sldId="260"/>
            <ac:spMk id="2" creationId="{CB88E82D-EF9F-7348-96D5-7570BACF09DC}"/>
          </ac:spMkLst>
        </pc:spChg>
        <pc:spChg chg="del">
          <ac:chgData name="marco ortenzi" userId="d50fea1dd0f4c9ca" providerId="LiveId" clId="{C7BECC89-059A-40FF-8417-890626DE4C85}" dt="2022-09-16T09:18:07.310" v="1193" actId="478"/>
          <ac:spMkLst>
            <pc:docMk/>
            <pc:sldMk cId="3152461415" sldId="260"/>
            <ac:spMk id="41987" creationId="{00000000-0000-0000-0000-000000000000}"/>
          </ac:spMkLst>
        </pc:spChg>
      </pc:sldChg>
      <pc:sldChg chg="addSp delSp modSp mod">
        <pc:chgData name="marco ortenzi" userId="d50fea1dd0f4c9ca" providerId="LiveId" clId="{C7BECC89-059A-40FF-8417-890626DE4C85}" dt="2022-09-16T09:17:59.140" v="1190"/>
        <pc:sldMkLst>
          <pc:docMk/>
          <pc:sldMk cId="3929568642" sldId="261"/>
        </pc:sldMkLst>
        <pc:spChg chg="add mod">
          <ac:chgData name="marco ortenzi" userId="d50fea1dd0f4c9ca" providerId="LiveId" clId="{C7BECC89-059A-40FF-8417-890626DE4C85}" dt="2022-09-16T09:17:59.140" v="1190"/>
          <ac:spMkLst>
            <pc:docMk/>
            <pc:sldMk cId="3929568642" sldId="261"/>
            <ac:spMk id="2" creationId="{28666F57-9487-6B81-8F8D-9F8184283C16}"/>
          </ac:spMkLst>
        </pc:spChg>
        <pc:spChg chg="mod">
          <ac:chgData name="marco ortenzi" userId="d50fea1dd0f4c9ca" providerId="LiveId" clId="{C7BECC89-059A-40FF-8417-890626DE4C85}" dt="2022-09-16T08:16:57.506" v="376" actId="5793"/>
          <ac:spMkLst>
            <pc:docMk/>
            <pc:sldMk cId="3929568642" sldId="261"/>
            <ac:spMk id="41986" creationId="{00000000-0000-0000-0000-000000000000}"/>
          </ac:spMkLst>
        </pc:spChg>
        <pc:spChg chg="del">
          <ac:chgData name="marco ortenzi" userId="d50fea1dd0f4c9ca" providerId="LiveId" clId="{C7BECC89-059A-40FF-8417-890626DE4C85}" dt="2022-09-16T09:17:58.784" v="1189" actId="478"/>
          <ac:spMkLst>
            <pc:docMk/>
            <pc:sldMk cId="3929568642" sldId="261"/>
            <ac:spMk id="41987" creationId="{00000000-0000-0000-0000-000000000000}"/>
          </ac:spMkLst>
        </pc:spChg>
      </pc:sldChg>
      <pc:sldChg chg="modSp mod">
        <pc:chgData name="marco ortenzi" userId="d50fea1dd0f4c9ca" providerId="LiveId" clId="{C7BECC89-059A-40FF-8417-890626DE4C85}" dt="2022-09-16T09:17:49.669" v="1186" actId="20577"/>
        <pc:sldMkLst>
          <pc:docMk/>
          <pc:sldMk cId="1206920267" sldId="262"/>
        </pc:sldMkLst>
        <pc:spChg chg="mod">
          <ac:chgData name="marco ortenzi" userId="d50fea1dd0f4c9ca" providerId="LiveId" clId="{C7BECC89-059A-40FF-8417-890626DE4C85}" dt="2022-09-16T09:17:49.669" v="1186" actId="20577"/>
          <ac:spMkLst>
            <pc:docMk/>
            <pc:sldMk cId="1206920267" sldId="262"/>
            <ac:spMk id="41987" creationId="{00000000-0000-0000-0000-000000000000}"/>
          </ac:spMkLst>
        </pc:spChg>
      </pc:sldChg>
      <pc:sldChg chg="addSp delSp modSp">
        <pc:chgData name="marco ortenzi" userId="d50fea1dd0f4c9ca" providerId="LiveId" clId="{C7BECC89-059A-40FF-8417-890626DE4C85}" dt="2022-09-16T09:18:03.421" v="1192"/>
        <pc:sldMkLst>
          <pc:docMk/>
          <pc:sldMk cId="601533197" sldId="263"/>
        </pc:sldMkLst>
        <pc:spChg chg="add mod">
          <ac:chgData name="marco ortenzi" userId="d50fea1dd0f4c9ca" providerId="LiveId" clId="{C7BECC89-059A-40FF-8417-890626DE4C85}" dt="2022-09-16T09:18:03.421" v="1192"/>
          <ac:spMkLst>
            <pc:docMk/>
            <pc:sldMk cId="601533197" sldId="263"/>
            <ac:spMk id="3" creationId="{889C6A88-3EB6-7035-0E00-D8B261A202E9}"/>
          </ac:spMkLst>
        </pc:spChg>
        <pc:spChg chg="del">
          <ac:chgData name="marco ortenzi" userId="d50fea1dd0f4c9ca" providerId="LiveId" clId="{C7BECC89-059A-40FF-8417-890626DE4C85}" dt="2022-09-16T09:18:02.285" v="1191" actId="478"/>
          <ac:spMkLst>
            <pc:docMk/>
            <pc:sldMk cId="601533197" sldId="263"/>
            <ac:spMk id="41987" creationId="{00000000-0000-0000-0000-000000000000}"/>
          </ac:spMkLst>
        </pc:spChg>
      </pc:sldChg>
      <pc:sldChg chg="addSp delSp modSp mod">
        <pc:chgData name="marco ortenzi" userId="d50fea1dd0f4c9ca" providerId="LiveId" clId="{C7BECC89-059A-40FF-8417-890626DE4C85}" dt="2022-09-16T09:18:11.145" v="1196"/>
        <pc:sldMkLst>
          <pc:docMk/>
          <pc:sldMk cId="3552437088" sldId="264"/>
        </pc:sldMkLst>
        <pc:spChg chg="add mod">
          <ac:chgData name="marco ortenzi" userId="d50fea1dd0f4c9ca" providerId="LiveId" clId="{C7BECC89-059A-40FF-8417-890626DE4C85}" dt="2022-09-16T08:07:44.545" v="227" actId="1035"/>
          <ac:spMkLst>
            <pc:docMk/>
            <pc:sldMk cId="3552437088" sldId="264"/>
            <ac:spMk id="4" creationId="{F2812810-9660-21B2-CB56-D03490972899}"/>
          </ac:spMkLst>
        </pc:spChg>
        <pc:spChg chg="add del mod">
          <ac:chgData name="marco ortenzi" userId="d50fea1dd0f4c9ca" providerId="LiveId" clId="{C7BECC89-059A-40FF-8417-890626DE4C85}" dt="2022-09-16T07:53:58.960" v="73" actId="478"/>
          <ac:spMkLst>
            <pc:docMk/>
            <pc:sldMk cId="3552437088" sldId="264"/>
            <ac:spMk id="5" creationId="{613C1058-2D76-FEAC-0EED-500CB558F18F}"/>
          </ac:spMkLst>
        </pc:spChg>
        <pc:spChg chg="mod">
          <ac:chgData name="marco ortenzi" userId="d50fea1dd0f4c9ca" providerId="LiveId" clId="{C7BECC89-059A-40FF-8417-890626DE4C85}" dt="2022-09-16T07:54:22.364" v="131" actId="1035"/>
          <ac:spMkLst>
            <pc:docMk/>
            <pc:sldMk cId="3552437088" sldId="264"/>
            <ac:spMk id="6" creationId="{97AD4416-248C-48BC-99C8-D0CF6D77C2B7}"/>
          </ac:spMkLst>
        </pc:spChg>
        <pc:spChg chg="add mod">
          <ac:chgData name="marco ortenzi" userId="d50fea1dd0f4c9ca" providerId="LiveId" clId="{C7BECC89-059A-40FF-8417-890626DE4C85}" dt="2022-09-16T08:05:19.482" v="208" actId="1036"/>
          <ac:spMkLst>
            <pc:docMk/>
            <pc:sldMk cId="3552437088" sldId="264"/>
            <ac:spMk id="7" creationId="{01D8B298-B3BB-D487-AF8E-78A05A6F8A00}"/>
          </ac:spMkLst>
        </pc:spChg>
        <pc:spChg chg="add mod">
          <ac:chgData name="marco ortenzi" userId="d50fea1dd0f4c9ca" providerId="LiveId" clId="{C7BECC89-059A-40FF-8417-890626DE4C85}" dt="2022-09-16T08:07:48.356" v="230" actId="1035"/>
          <ac:spMkLst>
            <pc:docMk/>
            <pc:sldMk cId="3552437088" sldId="264"/>
            <ac:spMk id="12" creationId="{4C999474-743A-AF3A-A8AC-3024B4F3C15C}"/>
          </ac:spMkLst>
        </pc:spChg>
        <pc:spChg chg="add mod">
          <ac:chgData name="marco ortenzi" userId="d50fea1dd0f4c9ca" providerId="LiveId" clId="{C7BECC89-059A-40FF-8417-890626DE4C85}" dt="2022-09-16T09:18:11.145" v="1196"/>
          <ac:spMkLst>
            <pc:docMk/>
            <pc:sldMk cId="3552437088" sldId="264"/>
            <ac:spMk id="14" creationId="{5D85DB63-CB3F-FD12-AD84-7449FCEC8B24}"/>
          </ac:spMkLst>
        </pc:spChg>
        <pc:spChg chg="del">
          <ac:chgData name="marco ortenzi" userId="d50fea1dd0f4c9ca" providerId="LiveId" clId="{C7BECC89-059A-40FF-8417-890626DE4C85}" dt="2022-09-16T09:18:10.798" v="1195" actId="478"/>
          <ac:spMkLst>
            <pc:docMk/>
            <pc:sldMk cId="3552437088" sldId="264"/>
            <ac:spMk id="41987" creationId="{00000000-0000-0000-0000-000000000000}"/>
          </ac:spMkLst>
        </pc:spChg>
        <pc:graphicFrameChg chg="add mod">
          <ac:chgData name="marco ortenzi" userId="d50fea1dd0f4c9ca" providerId="LiveId" clId="{C7BECC89-059A-40FF-8417-890626DE4C85}" dt="2022-09-16T07:54:27.162" v="138" actId="1036"/>
          <ac:graphicFrameMkLst>
            <pc:docMk/>
            <pc:sldMk cId="3552437088" sldId="264"/>
            <ac:graphicFrameMk id="3" creationId="{C49F7BD6-7A81-CF87-B86D-FA720726CA76}"/>
          </ac:graphicFrameMkLst>
        </pc:graphicFrameChg>
        <pc:picChg chg="add mod">
          <ac:chgData name="marco ortenzi" userId="d50fea1dd0f4c9ca" providerId="LiveId" clId="{C7BECC89-059A-40FF-8417-890626DE4C85}" dt="2022-09-16T08:07:44.545" v="227" actId="1035"/>
          <ac:picMkLst>
            <pc:docMk/>
            <pc:sldMk cId="3552437088" sldId="264"/>
            <ac:picMk id="9" creationId="{4234B1DE-07D5-59BF-9668-BC2A8D928F94}"/>
          </ac:picMkLst>
        </pc:picChg>
        <pc:picChg chg="add mod">
          <ac:chgData name="marco ortenzi" userId="d50fea1dd0f4c9ca" providerId="LiveId" clId="{C7BECC89-059A-40FF-8417-890626DE4C85}" dt="2022-09-16T08:05:19.482" v="208" actId="1036"/>
          <ac:picMkLst>
            <pc:docMk/>
            <pc:sldMk cId="3552437088" sldId="264"/>
            <ac:picMk id="11" creationId="{439E94C7-45F5-8B91-D95A-AC47FAA7AF6B}"/>
          </ac:picMkLst>
        </pc:picChg>
        <pc:picChg chg="add mod">
          <ac:chgData name="marco ortenzi" userId="d50fea1dd0f4c9ca" providerId="LiveId" clId="{C7BECC89-059A-40FF-8417-890626DE4C85}" dt="2022-09-16T08:07:31.176" v="210" actId="1076"/>
          <ac:picMkLst>
            <pc:docMk/>
            <pc:sldMk cId="3552437088" sldId="264"/>
            <ac:picMk id="13" creationId="{631FB198-8307-5F9B-66CC-F36EA9D1518B}"/>
          </ac:picMkLst>
        </pc:picChg>
      </pc:sldChg>
      <pc:sldChg chg="addSp delSp modSp new del mod">
        <pc:chgData name="marco ortenzi" userId="d50fea1dd0f4c9ca" providerId="LiveId" clId="{C7BECC89-059A-40FF-8417-890626DE4C85}" dt="2022-09-16T09:20:30.274" v="1240" actId="47"/>
        <pc:sldMkLst>
          <pc:docMk/>
          <pc:sldMk cId="2568862774" sldId="265"/>
        </pc:sldMkLst>
        <pc:spChg chg="del">
          <ac:chgData name="marco ortenzi" userId="d50fea1dd0f4c9ca" providerId="LiveId" clId="{C7BECC89-059A-40FF-8417-890626DE4C85}" dt="2022-09-16T08:31:00.711" v="592" actId="478"/>
          <ac:spMkLst>
            <pc:docMk/>
            <pc:sldMk cId="2568862774" sldId="265"/>
            <ac:spMk id="2" creationId="{C0B82801-DE42-0C86-2870-045D3C9782D4}"/>
          </ac:spMkLst>
        </pc:spChg>
        <pc:spChg chg="del">
          <ac:chgData name="marco ortenzi" userId="d50fea1dd0f4c9ca" providerId="LiveId" clId="{C7BECC89-059A-40FF-8417-890626DE4C85}" dt="2022-09-16T08:31:01.703" v="593" actId="478"/>
          <ac:spMkLst>
            <pc:docMk/>
            <pc:sldMk cId="2568862774" sldId="265"/>
            <ac:spMk id="3" creationId="{F10E526D-56CF-539D-CADB-1041B51CF784}"/>
          </ac:spMkLst>
        </pc:spChg>
        <pc:spChg chg="add mod">
          <ac:chgData name="marco ortenzi" userId="d50fea1dd0f4c9ca" providerId="LiveId" clId="{C7BECC89-059A-40FF-8417-890626DE4C85}" dt="2022-09-16T08:31:06.517" v="594"/>
          <ac:spMkLst>
            <pc:docMk/>
            <pc:sldMk cId="2568862774" sldId="265"/>
            <ac:spMk id="4" creationId="{3FE2FFD4-86E6-4CA5-F7BE-0124EF9235CC}"/>
          </ac:spMkLst>
        </pc:spChg>
        <pc:spChg chg="add mod">
          <ac:chgData name="marco ortenzi" userId="d50fea1dd0f4c9ca" providerId="LiveId" clId="{C7BECC89-059A-40FF-8417-890626DE4C85}" dt="2022-09-16T08:42:24.546" v="605" actId="1076"/>
          <ac:spMkLst>
            <pc:docMk/>
            <pc:sldMk cId="2568862774" sldId="265"/>
            <ac:spMk id="8" creationId="{797EDA3E-B165-9DB0-9F3F-082CCF34A270}"/>
          </ac:spMkLst>
        </pc:spChg>
        <pc:spChg chg="add del mod">
          <ac:chgData name="marco ortenzi" userId="d50fea1dd0f4c9ca" providerId="LiveId" clId="{C7BECC89-059A-40FF-8417-890626DE4C85}" dt="2022-09-16T08:42:33.305" v="616" actId="478"/>
          <ac:spMkLst>
            <pc:docMk/>
            <pc:sldMk cId="2568862774" sldId="265"/>
            <ac:spMk id="9" creationId="{CF29DBA9-68F8-4CB7-15DB-96316EF2C94D}"/>
          </ac:spMkLst>
        </pc:spChg>
        <pc:spChg chg="add mod">
          <ac:chgData name="marco ortenzi" userId="d50fea1dd0f4c9ca" providerId="LiveId" clId="{C7BECC89-059A-40FF-8417-890626DE4C85}" dt="2022-09-16T08:48:46.218" v="788" actId="1037"/>
          <ac:spMkLst>
            <pc:docMk/>
            <pc:sldMk cId="2568862774" sldId="265"/>
            <ac:spMk id="11" creationId="{1A68A2EB-D0F6-F8F0-6F06-137D71FEDE29}"/>
          </ac:spMkLst>
        </pc:spChg>
        <pc:spChg chg="add del mod">
          <ac:chgData name="marco ortenzi" userId="d50fea1dd0f4c9ca" providerId="LiveId" clId="{C7BECC89-059A-40FF-8417-890626DE4C85}" dt="2022-09-16T08:43:12.210" v="709" actId="478"/>
          <ac:spMkLst>
            <pc:docMk/>
            <pc:sldMk cId="2568862774" sldId="265"/>
            <ac:spMk id="12" creationId="{C224630E-2340-1641-08F3-6383686DEDD7}"/>
          </ac:spMkLst>
        </pc:spChg>
        <pc:spChg chg="add mod">
          <ac:chgData name="marco ortenzi" userId="d50fea1dd0f4c9ca" providerId="LiveId" clId="{C7BECC89-059A-40FF-8417-890626DE4C85}" dt="2022-09-16T08:46:31.223" v="756" actId="1076"/>
          <ac:spMkLst>
            <pc:docMk/>
            <pc:sldMk cId="2568862774" sldId="265"/>
            <ac:spMk id="14" creationId="{5861E0C2-AAE6-3BEC-BB51-6B1750B683E7}"/>
          </ac:spMkLst>
        </pc:spChg>
        <pc:graphicFrameChg chg="add del mod modGraphic">
          <ac:chgData name="marco ortenzi" userId="d50fea1dd0f4c9ca" providerId="LiveId" clId="{C7BECC89-059A-40FF-8417-890626DE4C85}" dt="2022-09-16T08:41:46.093" v="600" actId="478"/>
          <ac:graphicFrameMkLst>
            <pc:docMk/>
            <pc:sldMk cId="2568862774" sldId="265"/>
            <ac:graphicFrameMk id="5" creationId="{E5E67A63-F4C4-85F0-BE52-F152A2B04741}"/>
          </ac:graphicFrameMkLst>
        </pc:graphicFrameChg>
        <pc:picChg chg="add mod">
          <ac:chgData name="marco ortenzi" userId="d50fea1dd0f4c9ca" providerId="LiveId" clId="{C7BECC89-059A-40FF-8417-890626DE4C85}" dt="2022-09-16T08:42:26.401" v="606" actId="1076"/>
          <ac:picMkLst>
            <pc:docMk/>
            <pc:sldMk cId="2568862774" sldId="265"/>
            <ac:picMk id="6" creationId="{D916E785-29E6-F54A-9E55-F29765ADF816}"/>
          </ac:picMkLst>
        </pc:picChg>
        <pc:picChg chg="add mod">
          <ac:chgData name="marco ortenzi" userId="d50fea1dd0f4c9ca" providerId="LiveId" clId="{C7BECC89-059A-40FF-8417-890626DE4C85}" dt="2022-09-16T08:46:31.223" v="756" actId="1076"/>
          <ac:picMkLst>
            <pc:docMk/>
            <pc:sldMk cId="2568862774" sldId="265"/>
            <ac:picMk id="15" creationId="{AADFA490-FE85-E715-375A-D3252903E444}"/>
          </ac:picMkLst>
        </pc:picChg>
        <pc:picChg chg="add mod">
          <ac:chgData name="marco ortenzi" userId="d50fea1dd0f4c9ca" providerId="LiveId" clId="{C7BECC89-059A-40FF-8417-890626DE4C85}" dt="2022-09-16T09:13:21.963" v="791" actId="1076"/>
          <ac:picMkLst>
            <pc:docMk/>
            <pc:sldMk cId="2568862774" sldId="265"/>
            <ac:picMk id="16" creationId="{DCE145E9-98B2-7717-00B3-9532E0C01DFD}"/>
          </ac:picMkLst>
        </pc:picChg>
      </pc:sldChg>
      <pc:sldChg chg="del">
        <pc:chgData name="marco ortenzi" userId="d50fea1dd0f4c9ca" providerId="LiveId" clId="{C7BECC89-059A-40FF-8417-890626DE4C85}" dt="2022-09-16T07:48:51.257" v="1" actId="47"/>
        <pc:sldMkLst>
          <pc:docMk/>
          <pc:sldMk cId="3382179203" sldId="265"/>
        </pc:sldMkLst>
      </pc:sldChg>
      <pc:sldChg chg="addSp delSp modSp new del mod">
        <pc:chgData name="marco ortenzi" userId="d50fea1dd0f4c9ca" providerId="LiveId" clId="{C7BECC89-059A-40FF-8417-890626DE4C85}" dt="2022-09-16T09:20:31.486" v="1241" actId="47"/>
        <pc:sldMkLst>
          <pc:docMk/>
          <pc:sldMk cId="1215879100" sldId="266"/>
        </pc:sldMkLst>
        <pc:spChg chg="del">
          <ac:chgData name="marco ortenzi" userId="d50fea1dd0f4c9ca" providerId="LiveId" clId="{C7BECC89-059A-40FF-8417-890626DE4C85}" dt="2022-09-16T08:46:38.798" v="758" actId="478"/>
          <ac:spMkLst>
            <pc:docMk/>
            <pc:sldMk cId="1215879100" sldId="266"/>
            <ac:spMk id="2" creationId="{68ABC617-7E27-7CAB-F63A-FE47DBDEEB53}"/>
          </ac:spMkLst>
        </pc:spChg>
        <pc:spChg chg="del">
          <ac:chgData name="marco ortenzi" userId="d50fea1dd0f4c9ca" providerId="LiveId" clId="{C7BECC89-059A-40FF-8417-890626DE4C85}" dt="2022-09-16T08:46:40.119" v="759" actId="478"/>
          <ac:spMkLst>
            <pc:docMk/>
            <pc:sldMk cId="1215879100" sldId="266"/>
            <ac:spMk id="3" creationId="{69AA6684-455C-09F4-1790-F016145A2D99}"/>
          </ac:spMkLst>
        </pc:spChg>
        <pc:spChg chg="add mod">
          <ac:chgData name="marco ortenzi" userId="d50fea1dd0f4c9ca" providerId="LiveId" clId="{C7BECC89-059A-40FF-8417-890626DE4C85}" dt="2022-09-16T08:46:44.469" v="760"/>
          <ac:spMkLst>
            <pc:docMk/>
            <pc:sldMk cId="1215879100" sldId="266"/>
            <ac:spMk id="4" creationId="{747F571B-92CC-C19A-742D-FA43C1EE47C4}"/>
          </ac:spMkLst>
        </pc:spChg>
        <pc:spChg chg="add mod">
          <ac:chgData name="marco ortenzi" userId="d50fea1dd0f4c9ca" providerId="LiveId" clId="{C7BECC89-059A-40FF-8417-890626DE4C85}" dt="2022-09-16T09:14:01.331" v="902" actId="1076"/>
          <ac:spMkLst>
            <pc:docMk/>
            <pc:sldMk cId="1215879100" sldId="266"/>
            <ac:spMk id="5" creationId="{B535619A-AF06-6956-1357-968CB0DFAE69}"/>
          </ac:spMkLst>
        </pc:spChg>
        <pc:spChg chg="add mod">
          <ac:chgData name="marco ortenzi" userId="d50fea1dd0f4c9ca" providerId="LiveId" clId="{C7BECC89-059A-40FF-8417-890626DE4C85}" dt="2022-09-16T09:16:55.701" v="1134" actId="1076"/>
          <ac:spMkLst>
            <pc:docMk/>
            <pc:sldMk cId="1215879100" sldId="266"/>
            <ac:spMk id="6" creationId="{DDB09460-50DD-36F6-BAC7-B0DF33FB6C95}"/>
          </ac:spMkLst>
        </pc:spChg>
        <pc:spChg chg="add mod">
          <ac:chgData name="marco ortenzi" userId="d50fea1dd0f4c9ca" providerId="LiveId" clId="{C7BECC89-059A-40FF-8417-890626DE4C85}" dt="2022-09-16T09:16:50.682" v="1133" actId="115"/>
          <ac:spMkLst>
            <pc:docMk/>
            <pc:sldMk cId="1215879100" sldId="266"/>
            <ac:spMk id="8" creationId="{F04708EF-C903-6AD4-B579-FC56F80A6DC6}"/>
          </ac:spMkLst>
        </pc:spChg>
        <pc:picChg chg="add mod">
          <ac:chgData name="marco ortenzi" userId="d50fea1dd0f4c9ca" providerId="LiveId" clId="{C7BECC89-059A-40FF-8417-890626DE4C85}" dt="2022-09-16T09:16:55.701" v="1134" actId="1076"/>
          <ac:picMkLst>
            <pc:docMk/>
            <pc:sldMk cId="1215879100" sldId="266"/>
            <ac:picMk id="7" creationId="{550E11B0-6C00-322B-8314-B51B111AACF4}"/>
          </ac:picMkLst>
        </pc:picChg>
      </pc:sldChg>
      <pc:sldChg chg="addSp delSp modSp new mod">
        <pc:chgData name="marco ortenzi" userId="d50fea1dd0f4c9ca" providerId="LiveId" clId="{C7BECC89-059A-40FF-8417-890626DE4C85}" dt="2022-09-16T09:19:00.010" v="1209" actId="1076"/>
        <pc:sldMkLst>
          <pc:docMk/>
          <pc:sldMk cId="407256757" sldId="267"/>
        </pc:sldMkLst>
        <pc:spChg chg="del">
          <ac:chgData name="marco ortenzi" userId="d50fea1dd0f4c9ca" providerId="LiveId" clId="{C7BECC89-059A-40FF-8417-890626DE4C85}" dt="2022-09-16T09:18:39.933" v="1201" actId="478"/>
          <ac:spMkLst>
            <pc:docMk/>
            <pc:sldMk cId="407256757" sldId="267"/>
            <ac:spMk id="2" creationId="{D26D8A58-5282-0025-4875-F1685B2C94DF}"/>
          </ac:spMkLst>
        </pc:spChg>
        <pc:spChg chg="del">
          <ac:chgData name="marco ortenzi" userId="d50fea1dd0f4c9ca" providerId="LiveId" clId="{C7BECC89-059A-40FF-8417-890626DE4C85}" dt="2022-09-16T09:18:40.978" v="1202" actId="478"/>
          <ac:spMkLst>
            <pc:docMk/>
            <pc:sldMk cId="407256757" sldId="267"/>
            <ac:spMk id="3" creationId="{DB66BABE-575D-647F-C990-028B31DE2E1F}"/>
          </ac:spMkLst>
        </pc:spChg>
        <pc:spChg chg="add del mod">
          <ac:chgData name="marco ortenzi" userId="d50fea1dd0f4c9ca" providerId="LiveId" clId="{C7BECC89-059A-40FF-8417-890626DE4C85}" dt="2022-09-16T09:18:38.096" v="1200"/>
          <ac:spMkLst>
            <pc:docMk/>
            <pc:sldMk cId="407256757" sldId="267"/>
            <ac:spMk id="4" creationId="{575A88BF-9070-32F7-059E-443FE58C2270}"/>
          </ac:spMkLst>
        </pc:spChg>
        <pc:spChg chg="add del mod">
          <ac:chgData name="marco ortenzi" userId="d50fea1dd0f4c9ca" providerId="LiveId" clId="{C7BECC89-059A-40FF-8417-890626DE4C85}" dt="2022-09-16T09:18:38.096" v="1200"/>
          <ac:spMkLst>
            <pc:docMk/>
            <pc:sldMk cId="407256757" sldId="267"/>
            <ac:spMk id="5" creationId="{B9DD1579-EE24-B064-AABC-E4C5C6530688}"/>
          </ac:spMkLst>
        </pc:spChg>
        <pc:spChg chg="add del mod">
          <ac:chgData name="marco ortenzi" userId="d50fea1dd0f4c9ca" providerId="LiveId" clId="{C7BECC89-059A-40FF-8417-890626DE4C85}" dt="2022-09-16T09:18:38.096" v="1200"/>
          <ac:spMkLst>
            <pc:docMk/>
            <pc:sldMk cId="407256757" sldId="267"/>
            <ac:spMk id="6" creationId="{957B46C6-47BB-9DFC-F44A-A16AFDF5CD34}"/>
          </ac:spMkLst>
        </pc:spChg>
        <pc:spChg chg="add del mod">
          <ac:chgData name="marco ortenzi" userId="d50fea1dd0f4c9ca" providerId="LiveId" clId="{C7BECC89-059A-40FF-8417-890626DE4C85}" dt="2022-09-16T09:18:38.096" v="1200"/>
          <ac:spMkLst>
            <pc:docMk/>
            <pc:sldMk cId="407256757" sldId="267"/>
            <ac:spMk id="7" creationId="{62BA9F90-1A9D-269D-BBFF-14D4A7058B36}"/>
          </ac:spMkLst>
        </pc:spChg>
        <pc:spChg chg="add del mod">
          <ac:chgData name="marco ortenzi" userId="d50fea1dd0f4c9ca" providerId="LiveId" clId="{C7BECC89-059A-40FF-8417-890626DE4C85}" dt="2022-09-16T09:18:38.096" v="1200"/>
          <ac:spMkLst>
            <pc:docMk/>
            <pc:sldMk cId="407256757" sldId="267"/>
            <ac:spMk id="8" creationId="{157B5070-298E-1D4B-E07C-580F4DDEA3A6}"/>
          </ac:spMkLst>
        </pc:spChg>
        <pc:spChg chg="add del mod">
          <ac:chgData name="marco ortenzi" userId="d50fea1dd0f4c9ca" providerId="LiveId" clId="{C7BECC89-059A-40FF-8417-890626DE4C85}" dt="2022-09-16T09:18:38.096" v="1200"/>
          <ac:spMkLst>
            <pc:docMk/>
            <pc:sldMk cId="407256757" sldId="267"/>
            <ac:spMk id="9" creationId="{47C96A82-4EDE-9326-D875-E29A2E5604E6}"/>
          </ac:spMkLst>
        </pc:spChg>
        <pc:spChg chg="add del mod">
          <ac:chgData name="marco ortenzi" userId="d50fea1dd0f4c9ca" providerId="LiveId" clId="{C7BECC89-059A-40FF-8417-890626DE4C85}" dt="2022-09-16T09:18:38.096" v="1200"/>
          <ac:spMkLst>
            <pc:docMk/>
            <pc:sldMk cId="407256757" sldId="267"/>
            <ac:spMk id="10" creationId="{4A9D1AD4-CDD2-2FA7-BF2C-C5EC3FBE6D86}"/>
          </ac:spMkLst>
        </pc:spChg>
        <pc:spChg chg="add del mod">
          <ac:chgData name="marco ortenzi" userId="d50fea1dd0f4c9ca" providerId="LiveId" clId="{C7BECC89-059A-40FF-8417-890626DE4C85}" dt="2022-09-16T09:18:38.096" v="1200"/>
          <ac:spMkLst>
            <pc:docMk/>
            <pc:sldMk cId="407256757" sldId="267"/>
            <ac:spMk id="11" creationId="{AAAD95BD-2379-AC27-523C-70D0A0709D49}"/>
          </ac:spMkLst>
        </pc:spChg>
        <pc:spChg chg="add del mod">
          <ac:chgData name="marco ortenzi" userId="d50fea1dd0f4c9ca" providerId="LiveId" clId="{C7BECC89-059A-40FF-8417-890626DE4C85}" dt="2022-09-16T09:18:38.096" v="1200"/>
          <ac:spMkLst>
            <pc:docMk/>
            <pc:sldMk cId="407256757" sldId="267"/>
            <ac:spMk id="13" creationId="{53BDFA99-9A7C-5874-ABED-492F9107151B}"/>
          </ac:spMkLst>
        </pc:spChg>
        <pc:spChg chg="add del mod">
          <ac:chgData name="marco ortenzi" userId="d50fea1dd0f4c9ca" providerId="LiveId" clId="{C7BECC89-059A-40FF-8417-890626DE4C85}" dt="2022-09-16T09:18:38.096" v="1200"/>
          <ac:spMkLst>
            <pc:docMk/>
            <pc:sldMk cId="407256757" sldId="267"/>
            <ac:spMk id="14" creationId="{57388E62-50E9-CC65-42E9-14824E0E66FD}"/>
          </ac:spMkLst>
        </pc:spChg>
        <pc:spChg chg="add del mod">
          <ac:chgData name="marco ortenzi" userId="d50fea1dd0f4c9ca" providerId="LiveId" clId="{C7BECC89-059A-40FF-8417-890626DE4C85}" dt="2022-09-16T09:18:38.096" v="1200"/>
          <ac:spMkLst>
            <pc:docMk/>
            <pc:sldMk cId="407256757" sldId="267"/>
            <ac:spMk id="15" creationId="{FB0E8C91-CC5A-5CAD-9FEF-4F8D1373AC1B}"/>
          </ac:spMkLst>
        </pc:spChg>
        <pc:spChg chg="add del mod">
          <ac:chgData name="marco ortenzi" userId="d50fea1dd0f4c9ca" providerId="LiveId" clId="{C7BECC89-059A-40FF-8417-890626DE4C85}" dt="2022-09-16T09:18:38.096" v="1200"/>
          <ac:spMkLst>
            <pc:docMk/>
            <pc:sldMk cId="407256757" sldId="267"/>
            <ac:spMk id="16" creationId="{9A9D8005-7DFB-74EC-22DE-535E01590D34}"/>
          </ac:spMkLst>
        </pc:spChg>
        <pc:spChg chg="add mod">
          <ac:chgData name="marco ortenzi" userId="d50fea1dd0f4c9ca" providerId="LiveId" clId="{C7BECC89-059A-40FF-8417-890626DE4C85}" dt="2022-09-16T09:18:50.330" v="1204" actId="1076"/>
          <ac:spMkLst>
            <pc:docMk/>
            <pc:sldMk cId="407256757" sldId="267"/>
            <ac:spMk id="17" creationId="{1C19BD25-0715-9271-33DA-183E31D2C2A8}"/>
          </ac:spMkLst>
        </pc:spChg>
        <pc:spChg chg="add mod">
          <ac:chgData name="marco ortenzi" userId="d50fea1dd0f4c9ca" providerId="LiveId" clId="{C7BECC89-059A-40FF-8417-890626DE4C85}" dt="2022-09-16T09:18:42.816" v="1203"/>
          <ac:spMkLst>
            <pc:docMk/>
            <pc:sldMk cId="407256757" sldId="267"/>
            <ac:spMk id="18" creationId="{D6102F12-4FEF-4252-0F52-C9A52EF53BC1}"/>
          </ac:spMkLst>
        </pc:spChg>
        <pc:spChg chg="add mod">
          <ac:chgData name="marco ortenzi" userId="d50fea1dd0f4c9ca" providerId="LiveId" clId="{C7BECC89-059A-40FF-8417-890626DE4C85}" dt="2022-09-16T09:18:54.064" v="1206" actId="113"/>
          <ac:spMkLst>
            <pc:docMk/>
            <pc:sldMk cId="407256757" sldId="267"/>
            <ac:spMk id="19" creationId="{1957016D-F5B0-7D56-65B0-B0DC0E2A9E54}"/>
          </ac:spMkLst>
        </pc:spChg>
        <pc:spChg chg="add mod">
          <ac:chgData name="marco ortenzi" userId="d50fea1dd0f4c9ca" providerId="LiveId" clId="{C7BECC89-059A-40FF-8417-890626DE4C85}" dt="2022-09-16T09:19:00.010" v="1209" actId="1076"/>
          <ac:spMkLst>
            <pc:docMk/>
            <pc:sldMk cId="407256757" sldId="267"/>
            <ac:spMk id="20" creationId="{A2CABD85-F37B-F2C7-3FD1-0018BD865AB0}"/>
          </ac:spMkLst>
        </pc:spChg>
        <pc:spChg chg="add mod">
          <ac:chgData name="marco ortenzi" userId="d50fea1dd0f4c9ca" providerId="LiveId" clId="{C7BECC89-059A-40FF-8417-890626DE4C85}" dt="2022-09-16T09:18:50.330" v="1204" actId="1076"/>
          <ac:spMkLst>
            <pc:docMk/>
            <pc:sldMk cId="407256757" sldId="267"/>
            <ac:spMk id="21" creationId="{F2EABE93-7CD7-7D4D-1149-17F7F19339F7}"/>
          </ac:spMkLst>
        </pc:spChg>
        <pc:spChg chg="add mod">
          <ac:chgData name="marco ortenzi" userId="d50fea1dd0f4c9ca" providerId="LiveId" clId="{C7BECC89-059A-40FF-8417-890626DE4C85}" dt="2022-09-16T09:18:50.330" v="1204" actId="1076"/>
          <ac:spMkLst>
            <pc:docMk/>
            <pc:sldMk cId="407256757" sldId="267"/>
            <ac:spMk id="22" creationId="{9D7081D9-1823-C58D-9ACE-BFCCFB5157AB}"/>
          </ac:spMkLst>
        </pc:spChg>
        <pc:spChg chg="add mod">
          <ac:chgData name="marco ortenzi" userId="d50fea1dd0f4c9ca" providerId="LiveId" clId="{C7BECC89-059A-40FF-8417-890626DE4C85}" dt="2022-09-16T09:18:50.330" v="1204" actId="1076"/>
          <ac:spMkLst>
            <pc:docMk/>
            <pc:sldMk cId="407256757" sldId="267"/>
            <ac:spMk id="23" creationId="{997EC991-2EAC-DDC3-30C5-D06E96D5E873}"/>
          </ac:spMkLst>
        </pc:spChg>
        <pc:spChg chg="add mod">
          <ac:chgData name="marco ortenzi" userId="d50fea1dd0f4c9ca" providerId="LiveId" clId="{C7BECC89-059A-40FF-8417-890626DE4C85}" dt="2022-09-16T09:18:50.330" v="1204" actId="1076"/>
          <ac:spMkLst>
            <pc:docMk/>
            <pc:sldMk cId="407256757" sldId="267"/>
            <ac:spMk id="24" creationId="{B6E2B926-5C75-45AE-F201-B441B82E9EA6}"/>
          </ac:spMkLst>
        </pc:spChg>
        <pc:spChg chg="add mod">
          <ac:chgData name="marco ortenzi" userId="d50fea1dd0f4c9ca" providerId="LiveId" clId="{C7BECC89-059A-40FF-8417-890626DE4C85}" dt="2022-09-16T09:18:50.330" v="1204" actId="1076"/>
          <ac:spMkLst>
            <pc:docMk/>
            <pc:sldMk cId="407256757" sldId="267"/>
            <ac:spMk id="26" creationId="{63F65998-FC53-5E1B-6F55-DC5CFD028226}"/>
          </ac:spMkLst>
        </pc:spChg>
        <pc:spChg chg="add mod">
          <ac:chgData name="marco ortenzi" userId="d50fea1dd0f4c9ca" providerId="LiveId" clId="{C7BECC89-059A-40FF-8417-890626DE4C85}" dt="2022-09-16T09:18:50.330" v="1204" actId="1076"/>
          <ac:spMkLst>
            <pc:docMk/>
            <pc:sldMk cId="407256757" sldId="267"/>
            <ac:spMk id="27" creationId="{249CBD30-51F5-CDD4-B6BE-7C150B91E594}"/>
          </ac:spMkLst>
        </pc:spChg>
        <pc:spChg chg="add mod">
          <ac:chgData name="marco ortenzi" userId="d50fea1dd0f4c9ca" providerId="LiveId" clId="{C7BECC89-059A-40FF-8417-890626DE4C85}" dt="2022-09-16T09:18:50.330" v="1204" actId="1076"/>
          <ac:spMkLst>
            <pc:docMk/>
            <pc:sldMk cId="407256757" sldId="267"/>
            <ac:spMk id="28" creationId="{20EB4AC4-1DE3-0FC1-1FD0-74058E6A1874}"/>
          </ac:spMkLst>
        </pc:spChg>
        <pc:spChg chg="add mod">
          <ac:chgData name="marco ortenzi" userId="d50fea1dd0f4c9ca" providerId="LiveId" clId="{C7BECC89-059A-40FF-8417-890626DE4C85}" dt="2022-09-16T09:18:42.816" v="1203"/>
          <ac:spMkLst>
            <pc:docMk/>
            <pc:sldMk cId="407256757" sldId="267"/>
            <ac:spMk id="29" creationId="{289973E8-4D5D-6F3C-72AE-21EFD9074DBF}"/>
          </ac:spMkLst>
        </pc:spChg>
        <pc:picChg chg="add del mod">
          <ac:chgData name="marco ortenzi" userId="d50fea1dd0f4c9ca" providerId="LiveId" clId="{C7BECC89-059A-40FF-8417-890626DE4C85}" dt="2022-09-16T09:18:38.096" v="1200"/>
          <ac:picMkLst>
            <pc:docMk/>
            <pc:sldMk cId="407256757" sldId="267"/>
            <ac:picMk id="12" creationId="{70786997-5B00-441B-D99B-C76ADA52D32E}"/>
          </ac:picMkLst>
        </pc:picChg>
        <pc:picChg chg="add mod">
          <ac:chgData name="marco ortenzi" userId="d50fea1dd0f4c9ca" providerId="LiveId" clId="{C7BECC89-059A-40FF-8417-890626DE4C85}" dt="2022-09-16T09:18:50.330" v="1204" actId="1076"/>
          <ac:picMkLst>
            <pc:docMk/>
            <pc:sldMk cId="407256757" sldId="267"/>
            <ac:picMk id="25" creationId="{83E0551B-C608-9B19-BBA8-8F28BC68A331}"/>
          </ac:picMkLst>
        </pc:picChg>
      </pc:sldChg>
      <pc:sldChg chg="addSp delSp modSp new mod">
        <pc:chgData name="marco ortenzi" userId="d50fea1dd0f4c9ca" providerId="LiveId" clId="{C7BECC89-059A-40FF-8417-890626DE4C85}" dt="2022-09-16T09:20:20.704" v="1237"/>
        <pc:sldMkLst>
          <pc:docMk/>
          <pc:sldMk cId="3435781796" sldId="268"/>
        </pc:sldMkLst>
        <pc:spChg chg="del">
          <ac:chgData name="marco ortenzi" userId="d50fea1dd0f4c9ca" providerId="LiveId" clId="{C7BECC89-059A-40FF-8417-890626DE4C85}" dt="2022-09-16T09:19:08.782" v="1211" actId="478"/>
          <ac:spMkLst>
            <pc:docMk/>
            <pc:sldMk cId="3435781796" sldId="268"/>
            <ac:spMk id="2" creationId="{DB765277-A8E4-EDEE-8BEE-1235BBA247D7}"/>
          </ac:spMkLst>
        </pc:spChg>
        <pc:spChg chg="del">
          <ac:chgData name="marco ortenzi" userId="d50fea1dd0f4c9ca" providerId="LiveId" clId="{C7BECC89-059A-40FF-8417-890626DE4C85}" dt="2022-09-16T09:19:08.782" v="1211" actId="478"/>
          <ac:spMkLst>
            <pc:docMk/>
            <pc:sldMk cId="3435781796" sldId="268"/>
            <ac:spMk id="3" creationId="{86DD4AED-3D0A-7028-DBFB-DCE7F6EF73AE}"/>
          </ac:spMkLst>
        </pc:spChg>
        <pc:spChg chg="add mod">
          <ac:chgData name="marco ortenzi" userId="d50fea1dd0f4c9ca" providerId="LiveId" clId="{C7BECC89-059A-40FF-8417-890626DE4C85}" dt="2022-09-16T09:19:15.129" v="1212"/>
          <ac:spMkLst>
            <pc:docMk/>
            <pc:sldMk cId="3435781796" sldId="268"/>
            <ac:spMk id="4" creationId="{F656326D-4456-0B80-A052-D00815AA252D}"/>
          </ac:spMkLst>
        </pc:spChg>
        <pc:spChg chg="add mod">
          <ac:chgData name="marco ortenzi" userId="d50fea1dd0f4c9ca" providerId="LiveId" clId="{C7BECC89-059A-40FF-8417-890626DE4C85}" dt="2022-09-16T09:19:26.140" v="1221" actId="1036"/>
          <ac:spMkLst>
            <pc:docMk/>
            <pc:sldMk cId="3435781796" sldId="268"/>
            <ac:spMk id="6" creationId="{794F74F7-8FC9-954E-E9D2-BB0BEAC293E8}"/>
          </ac:spMkLst>
        </pc:spChg>
        <pc:spChg chg="add mod">
          <ac:chgData name="marco ortenzi" userId="d50fea1dd0f4c9ca" providerId="LiveId" clId="{C7BECC89-059A-40FF-8417-890626DE4C85}" dt="2022-09-16T09:19:26.140" v="1221" actId="1036"/>
          <ac:spMkLst>
            <pc:docMk/>
            <pc:sldMk cId="3435781796" sldId="268"/>
            <ac:spMk id="7" creationId="{687DD5D2-65E9-D699-85A4-8045FBDFA76F}"/>
          </ac:spMkLst>
        </pc:spChg>
        <pc:spChg chg="add mod">
          <ac:chgData name="marco ortenzi" userId="d50fea1dd0f4c9ca" providerId="LiveId" clId="{C7BECC89-059A-40FF-8417-890626DE4C85}" dt="2022-09-16T09:19:30.577" v="1222" actId="1076"/>
          <ac:spMkLst>
            <pc:docMk/>
            <pc:sldMk cId="3435781796" sldId="268"/>
            <ac:spMk id="8" creationId="{F7FA10C4-5E73-0A6A-EDF5-545592E288D4}"/>
          </ac:spMkLst>
        </pc:spChg>
        <pc:spChg chg="add mod">
          <ac:chgData name="marco ortenzi" userId="d50fea1dd0f4c9ca" providerId="LiveId" clId="{C7BECC89-059A-40FF-8417-890626DE4C85}" dt="2022-09-16T09:20:20.704" v="1237"/>
          <ac:spMkLst>
            <pc:docMk/>
            <pc:sldMk cId="3435781796" sldId="268"/>
            <ac:spMk id="11" creationId="{AB2DC08F-703D-5F96-CA04-6B318035D29A}"/>
          </ac:spMkLst>
        </pc:spChg>
        <pc:picChg chg="add mod">
          <ac:chgData name="marco ortenzi" userId="d50fea1dd0f4c9ca" providerId="LiveId" clId="{C7BECC89-059A-40FF-8417-890626DE4C85}" dt="2022-09-16T09:19:26.140" v="1221" actId="1036"/>
          <ac:picMkLst>
            <pc:docMk/>
            <pc:sldMk cId="3435781796" sldId="268"/>
            <ac:picMk id="5" creationId="{5BBDE33E-EB57-406C-B7FB-17241F8F6B49}"/>
          </ac:picMkLst>
        </pc:picChg>
        <pc:picChg chg="add mod">
          <ac:chgData name="marco ortenzi" userId="d50fea1dd0f4c9ca" providerId="LiveId" clId="{C7BECC89-059A-40FF-8417-890626DE4C85}" dt="2022-09-16T09:19:30.577" v="1222" actId="1076"/>
          <ac:picMkLst>
            <pc:docMk/>
            <pc:sldMk cId="3435781796" sldId="268"/>
            <ac:picMk id="9" creationId="{9B219440-C80D-D2F6-96FA-E2422A7478C9}"/>
          </ac:picMkLst>
        </pc:picChg>
        <pc:picChg chg="add mod">
          <ac:chgData name="marco ortenzi" userId="d50fea1dd0f4c9ca" providerId="LiveId" clId="{C7BECC89-059A-40FF-8417-890626DE4C85}" dt="2022-09-16T09:19:33.487" v="1224" actId="14100"/>
          <ac:picMkLst>
            <pc:docMk/>
            <pc:sldMk cId="3435781796" sldId="268"/>
            <ac:picMk id="10" creationId="{32C1D8C9-8A14-E92B-D279-A79048043CE9}"/>
          </ac:picMkLst>
        </pc:picChg>
      </pc:sldChg>
      <pc:sldChg chg="addSp delSp modSp new mod">
        <pc:chgData name="marco ortenzi" userId="d50fea1dd0f4c9ca" providerId="LiveId" clId="{C7BECC89-059A-40FF-8417-890626DE4C85}" dt="2022-09-16T09:20:22.213" v="1238"/>
        <pc:sldMkLst>
          <pc:docMk/>
          <pc:sldMk cId="3112034304" sldId="269"/>
        </pc:sldMkLst>
        <pc:spChg chg="del">
          <ac:chgData name="marco ortenzi" userId="d50fea1dd0f4c9ca" providerId="LiveId" clId="{C7BECC89-059A-40FF-8417-890626DE4C85}" dt="2022-09-16T09:19:38.928" v="1226" actId="478"/>
          <ac:spMkLst>
            <pc:docMk/>
            <pc:sldMk cId="3112034304" sldId="269"/>
            <ac:spMk id="2" creationId="{275FF12C-0C9E-2732-E861-7055504D0FFD}"/>
          </ac:spMkLst>
        </pc:spChg>
        <pc:spChg chg="del">
          <ac:chgData name="marco ortenzi" userId="d50fea1dd0f4c9ca" providerId="LiveId" clId="{C7BECC89-059A-40FF-8417-890626DE4C85}" dt="2022-09-16T09:19:38.928" v="1226" actId="478"/>
          <ac:spMkLst>
            <pc:docMk/>
            <pc:sldMk cId="3112034304" sldId="269"/>
            <ac:spMk id="3" creationId="{F5DF803D-8F3D-A482-F054-D99B1E888361}"/>
          </ac:spMkLst>
        </pc:spChg>
        <pc:spChg chg="add mod">
          <ac:chgData name="marco ortenzi" userId="d50fea1dd0f4c9ca" providerId="LiveId" clId="{C7BECC89-059A-40FF-8417-890626DE4C85}" dt="2022-09-16T09:19:54.918" v="1227"/>
          <ac:spMkLst>
            <pc:docMk/>
            <pc:sldMk cId="3112034304" sldId="269"/>
            <ac:spMk id="4" creationId="{1603097A-C81D-A744-0819-5595F3A5C269}"/>
          </ac:spMkLst>
        </pc:spChg>
        <pc:spChg chg="add mod">
          <ac:chgData name="marco ortenzi" userId="d50fea1dd0f4c9ca" providerId="LiveId" clId="{C7BECC89-059A-40FF-8417-890626DE4C85}" dt="2022-09-16T09:19:59.047" v="1228" actId="14100"/>
          <ac:spMkLst>
            <pc:docMk/>
            <pc:sldMk cId="3112034304" sldId="269"/>
            <ac:spMk id="5" creationId="{11DF2720-DFA4-4185-441B-DC4C5C194117}"/>
          </ac:spMkLst>
        </pc:spChg>
        <pc:spChg chg="add mod">
          <ac:chgData name="marco ortenzi" userId="d50fea1dd0f4c9ca" providerId="LiveId" clId="{C7BECC89-059A-40FF-8417-890626DE4C85}" dt="2022-09-16T09:20:03.418" v="1229" actId="1076"/>
          <ac:spMkLst>
            <pc:docMk/>
            <pc:sldMk cId="3112034304" sldId="269"/>
            <ac:spMk id="6" creationId="{0C89232E-6493-2539-F28A-A19B89873FFE}"/>
          </ac:spMkLst>
        </pc:spChg>
        <pc:spChg chg="add mod">
          <ac:chgData name="marco ortenzi" userId="d50fea1dd0f4c9ca" providerId="LiveId" clId="{C7BECC89-059A-40FF-8417-890626DE4C85}" dt="2022-09-16T09:20:12.364" v="1236" actId="1076"/>
          <ac:spMkLst>
            <pc:docMk/>
            <pc:sldMk cId="3112034304" sldId="269"/>
            <ac:spMk id="8" creationId="{DF70E7A0-5AF3-55B9-6309-AC406064197A}"/>
          </ac:spMkLst>
        </pc:spChg>
        <pc:spChg chg="add mod">
          <ac:chgData name="marco ortenzi" userId="d50fea1dd0f4c9ca" providerId="LiveId" clId="{C7BECC89-059A-40FF-8417-890626DE4C85}" dt="2022-09-16T09:20:22.213" v="1238"/>
          <ac:spMkLst>
            <pc:docMk/>
            <pc:sldMk cId="3112034304" sldId="269"/>
            <ac:spMk id="9" creationId="{D27767B8-D07B-6245-9E3C-4F8AE3C14FCC}"/>
          </ac:spMkLst>
        </pc:spChg>
        <pc:picChg chg="add mod">
          <ac:chgData name="marco ortenzi" userId="d50fea1dd0f4c9ca" providerId="LiveId" clId="{C7BECC89-059A-40FF-8417-890626DE4C85}" dt="2022-09-16T09:20:03.418" v="1229" actId="1076"/>
          <ac:picMkLst>
            <pc:docMk/>
            <pc:sldMk cId="3112034304" sldId="269"/>
            <ac:picMk id="7" creationId="{0C830B57-6B31-87D8-6C73-60162E038499}"/>
          </ac:picMkLst>
        </pc:picChg>
      </pc:sldChg>
      <pc:sldMasterChg chg="del delSldLayout">
        <pc:chgData name="marco ortenzi" userId="d50fea1dd0f4c9ca" providerId="LiveId" clId="{C7BECC89-059A-40FF-8417-890626DE4C85}" dt="2022-09-16T09:20:31.486" v="1241" actId="47"/>
        <pc:sldMasterMkLst>
          <pc:docMk/>
          <pc:sldMasterMk cId="0" sldId="2147483652"/>
        </pc:sldMasterMkLst>
        <pc:sldLayoutChg chg="del">
          <pc:chgData name="marco ortenzi" userId="d50fea1dd0f4c9ca" providerId="LiveId" clId="{C7BECC89-059A-40FF-8417-890626DE4C85}" dt="2022-09-16T09:20:31.486" v="1241" actId="47"/>
          <pc:sldLayoutMkLst>
            <pc:docMk/>
            <pc:sldMasterMk cId="0" sldId="2147483652"/>
            <pc:sldLayoutMk cId="1162129992" sldId="2147484374"/>
          </pc:sldLayoutMkLst>
        </pc:sldLayoutChg>
        <pc:sldLayoutChg chg="del">
          <pc:chgData name="marco ortenzi" userId="d50fea1dd0f4c9ca" providerId="LiveId" clId="{C7BECC89-059A-40FF-8417-890626DE4C85}" dt="2022-09-16T09:20:31.486" v="1241" actId="47"/>
          <pc:sldLayoutMkLst>
            <pc:docMk/>
            <pc:sldMasterMk cId="0" sldId="2147483652"/>
            <pc:sldLayoutMk cId="2294024715" sldId="2147484375"/>
          </pc:sldLayoutMkLst>
        </pc:sldLayoutChg>
        <pc:sldLayoutChg chg="del">
          <pc:chgData name="marco ortenzi" userId="d50fea1dd0f4c9ca" providerId="LiveId" clId="{C7BECC89-059A-40FF-8417-890626DE4C85}" dt="2022-09-16T09:20:31.486" v="1241" actId="47"/>
          <pc:sldLayoutMkLst>
            <pc:docMk/>
            <pc:sldMasterMk cId="0" sldId="2147483652"/>
            <pc:sldLayoutMk cId="1446861512" sldId="2147484376"/>
          </pc:sldLayoutMkLst>
        </pc:sldLayoutChg>
        <pc:sldLayoutChg chg="del">
          <pc:chgData name="marco ortenzi" userId="d50fea1dd0f4c9ca" providerId="LiveId" clId="{C7BECC89-059A-40FF-8417-890626DE4C85}" dt="2022-09-16T09:20:31.486" v="1241" actId="47"/>
          <pc:sldLayoutMkLst>
            <pc:docMk/>
            <pc:sldMasterMk cId="0" sldId="2147483652"/>
            <pc:sldLayoutMk cId="3669609354" sldId="2147484377"/>
          </pc:sldLayoutMkLst>
        </pc:sldLayoutChg>
        <pc:sldLayoutChg chg="del">
          <pc:chgData name="marco ortenzi" userId="d50fea1dd0f4c9ca" providerId="LiveId" clId="{C7BECC89-059A-40FF-8417-890626DE4C85}" dt="2022-09-16T09:20:31.486" v="1241" actId="47"/>
          <pc:sldLayoutMkLst>
            <pc:docMk/>
            <pc:sldMasterMk cId="0" sldId="2147483652"/>
            <pc:sldLayoutMk cId="2088590309" sldId="2147484378"/>
          </pc:sldLayoutMkLst>
        </pc:sldLayoutChg>
        <pc:sldLayoutChg chg="del">
          <pc:chgData name="marco ortenzi" userId="d50fea1dd0f4c9ca" providerId="LiveId" clId="{C7BECC89-059A-40FF-8417-890626DE4C85}" dt="2022-09-16T09:20:31.486" v="1241" actId="47"/>
          <pc:sldLayoutMkLst>
            <pc:docMk/>
            <pc:sldMasterMk cId="0" sldId="2147483652"/>
            <pc:sldLayoutMk cId="3030619643" sldId="2147484379"/>
          </pc:sldLayoutMkLst>
        </pc:sldLayoutChg>
        <pc:sldLayoutChg chg="del">
          <pc:chgData name="marco ortenzi" userId="d50fea1dd0f4c9ca" providerId="LiveId" clId="{C7BECC89-059A-40FF-8417-890626DE4C85}" dt="2022-09-16T09:20:31.486" v="1241" actId="47"/>
          <pc:sldLayoutMkLst>
            <pc:docMk/>
            <pc:sldMasterMk cId="0" sldId="2147483652"/>
            <pc:sldLayoutMk cId="2983389903" sldId="2147484380"/>
          </pc:sldLayoutMkLst>
        </pc:sldLayoutChg>
        <pc:sldLayoutChg chg="del">
          <pc:chgData name="marco ortenzi" userId="d50fea1dd0f4c9ca" providerId="LiveId" clId="{C7BECC89-059A-40FF-8417-890626DE4C85}" dt="2022-09-16T09:20:31.486" v="1241" actId="47"/>
          <pc:sldLayoutMkLst>
            <pc:docMk/>
            <pc:sldMasterMk cId="0" sldId="2147483652"/>
            <pc:sldLayoutMk cId="1404438231" sldId="2147484381"/>
          </pc:sldLayoutMkLst>
        </pc:sldLayoutChg>
        <pc:sldLayoutChg chg="del">
          <pc:chgData name="marco ortenzi" userId="d50fea1dd0f4c9ca" providerId="LiveId" clId="{C7BECC89-059A-40FF-8417-890626DE4C85}" dt="2022-09-16T09:20:31.486" v="1241" actId="47"/>
          <pc:sldLayoutMkLst>
            <pc:docMk/>
            <pc:sldMasterMk cId="0" sldId="2147483652"/>
            <pc:sldLayoutMk cId="3097225005" sldId="2147484382"/>
          </pc:sldLayoutMkLst>
        </pc:sldLayoutChg>
        <pc:sldLayoutChg chg="del">
          <pc:chgData name="marco ortenzi" userId="d50fea1dd0f4c9ca" providerId="LiveId" clId="{C7BECC89-059A-40FF-8417-890626DE4C85}" dt="2022-09-16T09:20:31.486" v="1241" actId="47"/>
          <pc:sldLayoutMkLst>
            <pc:docMk/>
            <pc:sldMasterMk cId="0" sldId="2147483652"/>
            <pc:sldLayoutMk cId="3081858647" sldId="2147484383"/>
          </pc:sldLayoutMkLst>
        </pc:sldLayoutChg>
        <pc:sldLayoutChg chg="del">
          <pc:chgData name="marco ortenzi" userId="d50fea1dd0f4c9ca" providerId="LiveId" clId="{C7BECC89-059A-40FF-8417-890626DE4C85}" dt="2022-09-16T09:20:31.486" v="1241" actId="47"/>
          <pc:sldLayoutMkLst>
            <pc:docMk/>
            <pc:sldMasterMk cId="0" sldId="2147483652"/>
            <pc:sldLayoutMk cId="2942124400" sldId="21474843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 altLang="it-IT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0C08B37-516B-4C46-B2EC-7F74EA4FD34E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Geneva" pitchFamily="-112" charset="-128"/>
        <a:cs typeface="Geneva" pitchFamily="-8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08B37-516B-4C46-B2EC-7F74EA4FD34E}" type="slidenum">
              <a:rPr lang="it-IT" altLang="it-IT" smtClean="0"/>
              <a:pPr/>
              <a:t>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95960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08B37-516B-4C46-B2EC-7F74EA4FD34E}" type="slidenum">
              <a:rPr lang="it-IT" altLang="it-IT" smtClean="0"/>
              <a:pPr/>
              <a:t>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79355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08B37-516B-4C46-B2EC-7F74EA4FD34E}" type="slidenum">
              <a:rPr lang="it-IT" altLang="it-IT" smtClean="0"/>
              <a:pPr/>
              <a:t>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61553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PPT_ScienzeFarmaceutich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09600"/>
            <a:ext cx="9140825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52700" y="3184525"/>
            <a:ext cx="6438900" cy="64135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65400" y="2743200"/>
            <a:ext cx="6883400" cy="4191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859023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737693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396288" y="2336800"/>
            <a:ext cx="1947862" cy="3454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52700" y="2336800"/>
            <a:ext cx="5691188" cy="34544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270369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834963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7288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99522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729989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250094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519028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675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54686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139212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42721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89108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113199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ACCB1A2-38A0-4BDC-AEE8-1ECD70C801A4}" type="datetime1">
              <a:rPr lang="it-IT" altLang="it-IT"/>
              <a:pPr/>
              <a:t>16/09/2022</a:t>
            </a:fld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24D053F-D8EB-475D-B915-8DAC2FDDFD3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94440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9724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71750" y="3048000"/>
            <a:ext cx="3810000" cy="274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34150" y="3048000"/>
            <a:ext cx="3810000" cy="274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59481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400188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42140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428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92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9826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2700" y="2336800"/>
            <a:ext cx="77724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71750" y="3048000"/>
            <a:ext cx="7772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53" r:id="rId2"/>
    <p:sldLayoutId id="2147484354" r:id="rId3"/>
    <p:sldLayoutId id="2147484355" r:id="rId4"/>
    <p:sldLayoutId id="2147484356" r:id="rId5"/>
    <p:sldLayoutId id="2147484357" r:id="rId6"/>
    <p:sldLayoutId id="2147484358" r:id="rId7"/>
    <p:sldLayoutId id="2147484359" r:id="rId8"/>
    <p:sldLayoutId id="2147484360" r:id="rId9"/>
    <p:sldLayoutId id="2147484361" r:id="rId10"/>
    <p:sldLayoutId id="214748436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-105" charset="0"/>
          <a:ea typeface="ＭＳ Ｐゴシック" pitchFamily="-105" charset="-128"/>
          <a:cs typeface="ＭＳ Ｐゴシック" pitchFamily="-10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-105" charset="0"/>
          <a:ea typeface="ＭＳ Ｐゴシック" pitchFamily="-105" charset="-128"/>
          <a:cs typeface="ＭＳ Ｐゴシック" pitchFamily="-10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-105" charset="0"/>
          <a:ea typeface="ＭＳ Ｐゴシック" pitchFamily="-105" charset="-128"/>
          <a:cs typeface="ＭＳ Ｐゴシック" pitchFamily="-10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i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bg1"/>
          </a:solidFill>
          <a:latin typeface="+mn-lt"/>
          <a:ea typeface="ヒラギノ角ゴ Pro W3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  <a:ea typeface="Geneva" pitchFamily="-112" charset="-128"/>
          <a:cs typeface="Geneva" pitchFamily="-8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4"/>
          <p:cNvSpPr>
            <a:spLocks noChangeShapeType="1"/>
          </p:cNvSpPr>
          <p:nvPr userDrawn="1"/>
        </p:nvSpPr>
        <p:spPr bwMode="auto">
          <a:xfrm flipV="1">
            <a:off x="0" y="906463"/>
            <a:ext cx="9144000" cy="7937"/>
          </a:xfrm>
          <a:prstGeom prst="line">
            <a:avLst/>
          </a:prstGeom>
          <a:noFill/>
          <a:ln w="9525">
            <a:solidFill>
              <a:srgbClr val="17217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t-IT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13315" name="Immagine 9" descr="PPT_ScienzeFarmaceutiche-03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4275"/>
            <a:ext cx="9144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Dipartimento di Chimica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3" r:id="rId1"/>
    <p:sldLayoutId id="2147484364" r:id="rId2"/>
    <p:sldLayoutId id="2147484365" r:id="rId3"/>
    <p:sldLayoutId id="2147484366" r:id="rId4"/>
    <p:sldLayoutId id="2147484367" r:id="rId5"/>
    <p:sldLayoutId id="2147484368" r:id="rId6"/>
    <p:sldLayoutId id="2147484369" r:id="rId7"/>
    <p:sldLayoutId id="2147484370" r:id="rId8"/>
    <p:sldLayoutId id="2147484371" r:id="rId9"/>
    <p:sldLayoutId id="2147484372" r:id="rId10"/>
    <p:sldLayoutId id="2147484373" r:id="rId11"/>
    <p:sldLayoutId id="2147484386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Geneva" pitchFamily="-112" charset="-128"/>
          <a:cs typeface="Geneva" pitchFamily="-8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sv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 txBox="1">
            <a:spLocks noChangeArrowheads="1"/>
          </p:cNvSpPr>
          <p:nvPr/>
        </p:nvSpPr>
        <p:spPr bwMode="auto">
          <a:xfrm>
            <a:off x="395536" y="2636912"/>
            <a:ext cx="6696744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3200" dirty="0">
                <a:solidFill>
                  <a:schemeClr val="bg1"/>
                </a:solidFill>
                <a:latin typeface="Trebuchet MS" panose="020B0603020202020204" pitchFamily="34" charset="0"/>
              </a:rPr>
              <a:t>Messa a punto di nuovi packaging</a:t>
            </a:r>
          </a:p>
          <a:p>
            <a:endParaRPr lang="it-IT" altLang="it-IT" sz="32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it-IT" altLang="it-IT" i="1" dirty="0">
                <a:solidFill>
                  <a:schemeClr val="bg1"/>
                </a:solidFill>
                <a:latin typeface="Trebuchet MS" panose="020B0603020202020204" pitchFamily="34" charset="0"/>
              </a:rPr>
              <a:t>Marco A. Ortenzi, </a:t>
            </a:r>
            <a:r>
              <a:rPr lang="it-IT" altLang="it-IT" i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Ph.D</a:t>
            </a:r>
            <a:r>
              <a:rPr lang="it-IT" altLang="it-IT" i="1" dirty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</a:p>
          <a:p>
            <a:r>
              <a:rPr lang="it-IT" altLang="it-IT" i="1" dirty="0">
                <a:solidFill>
                  <a:schemeClr val="bg1"/>
                </a:solidFill>
                <a:latin typeface="Trebuchet MS" panose="020B0603020202020204" pitchFamily="34" charset="0"/>
              </a:rPr>
              <a:t>Prof.ssa Sara Limbo</a:t>
            </a:r>
          </a:p>
        </p:txBody>
      </p:sp>
      <p:sp>
        <p:nvSpPr>
          <p:cNvPr id="40963" name="Rectangle 3"/>
          <p:cNvSpPr txBox="1">
            <a:spLocks noChangeArrowheads="1"/>
          </p:cNvSpPr>
          <p:nvPr/>
        </p:nvSpPr>
        <p:spPr bwMode="auto">
          <a:xfrm>
            <a:off x="190629" y="5661248"/>
            <a:ext cx="8784976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it-IT" altLang="it-IT" sz="1800" i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LaMPo</a:t>
            </a:r>
            <a:r>
              <a:rPr lang="it-IT" altLang="it-IT" sz="1800" i="1" dirty="0">
                <a:solidFill>
                  <a:schemeClr val="bg1"/>
                </a:solidFill>
                <a:latin typeface="Trebuchet MS" panose="020B0603020202020204" pitchFamily="34" charset="0"/>
              </a:rPr>
              <a:t> – Laboratorio Materiali e Polimeri – Dipartimento </a:t>
            </a:r>
            <a:r>
              <a:rPr lang="it-IT" altLang="it-IT" sz="1800" i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diDipartimento</a:t>
            </a:r>
            <a:r>
              <a:rPr lang="it-IT" altLang="it-IT" sz="1800" i="1" dirty="0">
                <a:solidFill>
                  <a:schemeClr val="bg1"/>
                </a:solidFill>
                <a:latin typeface="Trebuchet MS" panose="020B0603020202020204" pitchFamily="34" charset="0"/>
              </a:rPr>
              <a:t> di Scienza per gli Alimenti la Nutrizione, l'Ambiente (</a:t>
            </a:r>
            <a:r>
              <a:rPr lang="it-IT" altLang="it-IT" sz="1800" i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DeFENS</a:t>
            </a:r>
            <a:r>
              <a:rPr lang="it-IT" altLang="it-IT" sz="1800" i="1" dirty="0">
                <a:solidFill>
                  <a:schemeClr val="bg1"/>
                </a:solidFill>
                <a:latin typeface="Trebuchet MS" panose="020B0603020202020204" pitchFamily="34" charset="0"/>
              </a:rPr>
              <a:t>) e Dipartimento di Chimica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19EF46-7AD8-C3CC-ED9B-46970598C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57" y="6453336"/>
            <a:ext cx="8784976" cy="30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it-IT" altLang="it-IT" sz="1800" i="1" dirty="0">
                <a:solidFill>
                  <a:schemeClr val="bg1"/>
                </a:solidFill>
                <a:latin typeface="Trebuchet MS" panose="020B0603020202020204" pitchFamily="34" charset="0"/>
              </a:rPr>
              <a:t>19 Settembre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603097A-C81D-A744-0819-5595F3A5C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950" y="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C346B"/>
                </a:solidFill>
                <a:latin typeface="Trebuchet MS" panose="020B0603020202020204" pitchFamily="34" charset="0"/>
              </a:rPr>
              <a:t>Blend PBAT-PLA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1DF2720-DFA4-4185-441B-DC4C5C194117}"/>
              </a:ext>
            </a:extLst>
          </p:cNvPr>
          <p:cNvSpPr txBox="1"/>
          <p:nvPr/>
        </p:nvSpPr>
        <p:spPr>
          <a:xfrm>
            <a:off x="323528" y="1196752"/>
            <a:ext cx="71369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it-IT" altLang="it-IT" dirty="0">
                <a:solidFill>
                  <a:srgbClr val="595959"/>
                </a:solidFill>
                <a:latin typeface="Trebuchet MS" panose="020B0603020202020204" pitchFamily="34" charset="0"/>
              </a:rPr>
              <a:t>Dopo l’esito delle prove, tentativi per fare film prototipo industriali con spessore 60-70 micron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C89232E-6493-2539-F28A-A19B89873FFE}"/>
              </a:ext>
            </a:extLst>
          </p:cNvPr>
          <p:cNvSpPr txBox="1"/>
          <p:nvPr/>
        </p:nvSpPr>
        <p:spPr>
          <a:xfrm>
            <a:off x="2449662" y="2828835"/>
            <a:ext cx="61926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it-IT" altLang="it-IT" dirty="0">
                <a:solidFill>
                  <a:srgbClr val="595959"/>
                </a:solidFill>
                <a:latin typeface="Trebuchet MS" panose="020B0603020202020204" pitchFamily="34" charset="0"/>
              </a:rPr>
              <a:t>In tutti i casi esiti negativi: problemi o di incollaggio tra strati o di disomogeneità negli spessori</a:t>
            </a:r>
          </a:p>
        </p:txBody>
      </p:sp>
      <p:pic>
        <p:nvPicPr>
          <p:cNvPr id="7" name="Elemento grafico 6" descr="Faccia che piange con riempimento a tinta unita con riempimento a tinta unita">
            <a:extLst>
              <a:ext uri="{FF2B5EF4-FFF2-40B4-BE49-F238E27FC236}">
                <a16:creationId xmlns:a16="http://schemas.microsoft.com/office/drawing/2014/main" id="{0C830B57-6B31-87D8-6C73-60162E038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8942" y="2951352"/>
            <a:ext cx="585962" cy="58596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F70E7A0-5AF3-55B9-6309-AC406064197A}"/>
              </a:ext>
            </a:extLst>
          </p:cNvPr>
          <p:cNvSpPr txBox="1"/>
          <p:nvPr/>
        </p:nvSpPr>
        <p:spPr>
          <a:xfrm>
            <a:off x="359532" y="4830251"/>
            <a:ext cx="84249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it-IT" altLang="it-IT" b="1" u="sng" dirty="0">
                <a:solidFill>
                  <a:srgbClr val="595959"/>
                </a:solidFill>
                <a:latin typeface="Trebuchet MS" panose="020B0603020202020204" pitchFamily="34" charset="0"/>
              </a:rPr>
              <a:t>Problema</a:t>
            </a:r>
            <a:r>
              <a:rPr lang="it-IT" altLang="it-IT" dirty="0">
                <a:solidFill>
                  <a:srgbClr val="595959"/>
                </a:solidFill>
                <a:latin typeface="Trebuchet MS" panose="020B0603020202020204" pitchFamily="34" charset="0"/>
              </a:rPr>
              <a:t>: bassa conducibilità termica dei polimeri usati e quindi raffreddamento della parte interna troppo lento</a:t>
            </a:r>
          </a:p>
        </p:txBody>
      </p:sp>
      <p:sp>
        <p:nvSpPr>
          <p:cNvPr id="9" name="Segnaposto piè di pagina 3">
            <a:extLst>
              <a:ext uri="{FF2B5EF4-FFF2-40B4-BE49-F238E27FC236}">
                <a16:creationId xmlns:a16="http://schemas.microsoft.com/office/drawing/2014/main" id="{D27767B8-D07B-6245-9E3C-4F8AE3C14FCC}"/>
              </a:ext>
            </a:extLst>
          </p:cNvPr>
          <p:cNvSpPr txBox="1">
            <a:spLocks/>
          </p:cNvSpPr>
          <p:nvPr/>
        </p:nvSpPr>
        <p:spPr bwMode="auto">
          <a:xfrm>
            <a:off x="1066800" y="6267450"/>
            <a:ext cx="396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000" dirty="0">
                <a:solidFill>
                  <a:srgbClr val="FFFFFF"/>
                </a:solidFill>
                <a:latin typeface="Trebuchet MS" panose="020B0603020202020204" pitchFamily="34" charset="0"/>
              </a:rPr>
              <a:t>Dipartimento di chimica – 19 Settembre 2022</a:t>
            </a:r>
            <a:endParaRPr lang="it-IT" altLang="it-IT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034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 txBox="1">
            <a:spLocks noChangeArrowheads="1"/>
          </p:cNvSpPr>
          <p:nvPr/>
        </p:nvSpPr>
        <p:spPr bwMode="auto">
          <a:xfrm>
            <a:off x="251520" y="1268760"/>
            <a:ext cx="6696744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457200">
              <a:spcBef>
                <a:spcPct val="20000"/>
              </a:spcBef>
              <a:buAutoNum type="arabicPeriod"/>
            </a:pPr>
            <a:r>
              <a:rPr lang="it-IT" altLang="it-IT" dirty="0">
                <a:solidFill>
                  <a:srgbClr val="595959"/>
                </a:solidFill>
                <a:latin typeface="Trebuchet MS" panose="020B0603020202020204" pitchFamily="34" charset="0"/>
              </a:rPr>
              <a:t>Basato su poliolefine</a:t>
            </a:r>
          </a:p>
          <a:p>
            <a:pPr marL="809625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rgbClr val="595959"/>
                </a:solidFill>
                <a:latin typeface="Trebuchet MS" panose="020B0603020202020204" pitchFamily="34" charset="0"/>
              </a:rPr>
              <a:t>Vaso (PE – PP)</a:t>
            </a:r>
          </a:p>
          <a:p>
            <a:pPr marL="809625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rgbClr val="595959"/>
                </a:solidFill>
                <a:latin typeface="Trebuchet MS" panose="020B0603020202020204" pitchFamily="34" charset="0"/>
              </a:rPr>
              <a:t>Film (PE)</a:t>
            </a:r>
          </a:p>
          <a:p>
            <a:pPr>
              <a:spcBef>
                <a:spcPct val="20000"/>
              </a:spcBef>
            </a:pPr>
            <a:r>
              <a:rPr lang="it-IT" altLang="it-IT" b="1" dirty="0">
                <a:solidFill>
                  <a:srgbClr val="595959"/>
                </a:solidFill>
                <a:latin typeface="Trebuchet MS" panose="020B0603020202020204" pitchFamily="34" charset="0"/>
              </a:rPr>
              <a:t>Pregi</a:t>
            </a:r>
            <a:r>
              <a:rPr lang="it-IT" altLang="it-IT" dirty="0">
                <a:solidFill>
                  <a:srgbClr val="595959"/>
                </a:solidFill>
                <a:latin typeface="Trebuchet MS" panose="020B0603020202020204" pitchFamily="34" charset="0"/>
              </a:rPr>
              <a:t>: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rgbClr val="595959"/>
                </a:solidFill>
                <a:latin typeface="Trebuchet MS" panose="020B0603020202020204" pitchFamily="34" charset="0"/>
              </a:rPr>
              <a:t>Economico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rgbClr val="595959"/>
                </a:solidFill>
                <a:latin typeface="Trebuchet MS" panose="020B0603020202020204" pitchFamily="34" charset="0"/>
              </a:rPr>
              <a:t>Facilmente reperibile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rgbClr val="595959"/>
                </a:solidFill>
                <a:latin typeface="Trebuchet MS" panose="020B0603020202020204" pitchFamily="34" charset="0"/>
              </a:rPr>
              <a:t>Resistente a tutte le condizioni atmosferiche</a:t>
            </a:r>
          </a:p>
          <a:p>
            <a:pPr>
              <a:spcBef>
                <a:spcPct val="20000"/>
              </a:spcBef>
            </a:pPr>
            <a:r>
              <a:rPr lang="it-IT" altLang="it-IT" b="1" dirty="0">
                <a:solidFill>
                  <a:srgbClr val="595959"/>
                </a:solidFill>
                <a:latin typeface="Trebuchet MS" panose="020B0603020202020204" pitchFamily="34" charset="0"/>
              </a:rPr>
              <a:t>Difetti</a:t>
            </a:r>
            <a:r>
              <a:rPr lang="it-IT" altLang="it-IT" dirty="0">
                <a:solidFill>
                  <a:srgbClr val="595959"/>
                </a:solidFill>
                <a:latin typeface="Trebuchet MS" panose="020B0603020202020204" pitchFamily="34" charset="0"/>
              </a:rPr>
              <a:t>: 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rgbClr val="595959"/>
                </a:solidFill>
                <a:latin typeface="Trebuchet MS" panose="020B0603020202020204" pitchFamily="34" charset="0"/>
              </a:rPr>
              <a:t>Non concepito «ad hoc» per l’applicazione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rgbClr val="595959"/>
                </a:solidFill>
                <a:latin typeface="Trebuchet MS" panose="020B0603020202020204" pitchFamily="34" charset="0"/>
              </a:rPr>
              <a:t>Scarsamente traspirante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rgbClr val="595959"/>
                </a:solidFill>
                <a:latin typeface="Trebuchet MS" panose="020B0603020202020204" pitchFamily="34" charset="0"/>
              </a:rPr>
              <a:t>Elevato impatto ambientale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it-IT" altLang="it-IT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sp>
        <p:nvSpPr>
          <p:cNvPr id="41987" name="Segnaposto piè di pagina 3"/>
          <p:cNvSpPr txBox="1">
            <a:spLocks/>
          </p:cNvSpPr>
          <p:nvPr/>
        </p:nvSpPr>
        <p:spPr bwMode="auto">
          <a:xfrm>
            <a:off x="1066800" y="6267450"/>
            <a:ext cx="396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000" dirty="0">
                <a:solidFill>
                  <a:srgbClr val="FFFFFF"/>
                </a:solidFill>
                <a:latin typeface="Trebuchet MS" panose="020B0603020202020204" pitchFamily="34" charset="0"/>
              </a:rPr>
              <a:t>Dipartimento di chimica – 19 Settembre 2022</a:t>
            </a:r>
            <a:endParaRPr lang="it-IT" altLang="it-IT" sz="1400" dirty="0">
              <a:solidFill>
                <a:srgbClr val="000000"/>
              </a:solidFill>
            </a:endParaRPr>
          </a:p>
        </p:txBody>
      </p:sp>
      <p:sp>
        <p:nvSpPr>
          <p:cNvPr id="41989" name="Rectangle 2"/>
          <p:cNvSpPr txBox="1">
            <a:spLocks noChangeArrowheads="1"/>
          </p:cNvSpPr>
          <p:nvPr/>
        </p:nvSpPr>
        <p:spPr bwMode="auto">
          <a:xfrm>
            <a:off x="869950" y="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C346B"/>
                </a:solidFill>
                <a:latin typeface="Trebuchet MS" panose="020B0603020202020204" pitchFamily="34" charset="0"/>
              </a:rPr>
              <a:t>Il packaging per piante ornamentali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8CDFEC0-B6AF-438C-BAC2-DB0968F4E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1340768"/>
            <a:ext cx="1592323" cy="159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20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 txBox="1">
            <a:spLocks noChangeArrowheads="1"/>
          </p:cNvSpPr>
          <p:nvPr/>
        </p:nvSpPr>
        <p:spPr bwMode="auto">
          <a:xfrm>
            <a:off x="189992" y="926531"/>
            <a:ext cx="845235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457200">
              <a:spcBef>
                <a:spcPct val="20000"/>
              </a:spcBef>
              <a:buAutoNum type="arabicPeriod"/>
            </a:pPr>
            <a:r>
              <a:rPr lang="it-IT" altLang="it-IT" dirty="0">
                <a:solidFill>
                  <a:srgbClr val="595959"/>
                </a:solidFill>
                <a:latin typeface="Trebuchet MS" panose="020B0603020202020204" pitchFamily="34" charset="0"/>
              </a:rPr>
              <a:t>Ricerca di nuovi «packaging» a minor impatto ambientale e che, se possibile, possano degradarsi parzialmente durante il trasporto</a:t>
            </a:r>
          </a:p>
          <a:p>
            <a:pPr>
              <a:spcBef>
                <a:spcPct val="20000"/>
              </a:spcBef>
            </a:pPr>
            <a:endParaRPr lang="it-IT" altLang="it-IT" dirty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it-IT" altLang="it-IT" dirty="0">
                <a:solidFill>
                  <a:srgbClr val="595959"/>
                </a:solidFill>
                <a:latin typeface="Trebuchet MS" panose="020B0603020202020204" pitchFamily="34" charset="0"/>
              </a:rPr>
              <a:t>Criteri per la ricerca: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rgbClr val="595959"/>
                </a:solidFill>
                <a:latin typeface="Trebuchet MS" panose="020B0603020202020204" pitchFamily="34" charset="0"/>
              </a:rPr>
              <a:t>Sostenibilità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rgbClr val="595959"/>
                </a:solidFill>
                <a:latin typeface="Trebuchet MS" panose="020B0603020202020204" pitchFamily="34" charset="0"/>
              </a:rPr>
              <a:t>Flessibilità per diverse piante/specie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rgbClr val="595959"/>
                </a:solidFill>
                <a:latin typeface="Trebuchet MS" panose="020B0603020202020204" pitchFamily="34" charset="0"/>
              </a:rPr>
              <a:t>Proprietà meccaniche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rgbClr val="595959"/>
                </a:solidFill>
                <a:latin typeface="Trebuchet MS" panose="020B0603020202020204" pitchFamily="34" charset="0"/>
              </a:rPr>
              <a:t>Costi/Reperibilità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rgbClr val="595959"/>
                </a:solidFill>
                <a:latin typeface="Trebuchet MS" panose="020B0603020202020204" pitchFamily="34" charset="0"/>
              </a:rPr>
              <a:t>Possibilità di personalizzazione</a:t>
            </a:r>
          </a:p>
          <a:p>
            <a:pPr>
              <a:spcBef>
                <a:spcPct val="20000"/>
              </a:spcBef>
            </a:pPr>
            <a:endParaRPr lang="it-IT" altLang="it-IT" dirty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>
              <a:spcBef>
                <a:spcPct val="20000"/>
              </a:spcBef>
            </a:pPr>
            <a:endParaRPr lang="it-IT" altLang="it-IT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sp>
        <p:nvSpPr>
          <p:cNvPr id="41989" name="Rectangle 2"/>
          <p:cNvSpPr txBox="1">
            <a:spLocks noChangeArrowheads="1"/>
          </p:cNvSpPr>
          <p:nvPr/>
        </p:nvSpPr>
        <p:spPr bwMode="auto">
          <a:xfrm>
            <a:off x="869950" y="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C346B"/>
                </a:solidFill>
                <a:latin typeface="Trebuchet MS" panose="020B0603020202020204" pitchFamily="34" charset="0"/>
              </a:rPr>
              <a:t>Il punto di partenza per INTRAVIVA</a:t>
            </a:r>
          </a:p>
        </p:txBody>
      </p:sp>
      <p:sp>
        <p:nvSpPr>
          <p:cNvPr id="2" name="Segnaposto piè di pagina 3">
            <a:extLst>
              <a:ext uri="{FF2B5EF4-FFF2-40B4-BE49-F238E27FC236}">
                <a16:creationId xmlns:a16="http://schemas.microsoft.com/office/drawing/2014/main" id="{47852039-0BA7-C164-7584-C5F5D0E371AD}"/>
              </a:ext>
            </a:extLst>
          </p:cNvPr>
          <p:cNvSpPr txBox="1">
            <a:spLocks/>
          </p:cNvSpPr>
          <p:nvPr/>
        </p:nvSpPr>
        <p:spPr bwMode="auto">
          <a:xfrm>
            <a:off x="1066800" y="6267450"/>
            <a:ext cx="396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000" dirty="0">
                <a:solidFill>
                  <a:srgbClr val="FFFFFF"/>
                </a:solidFill>
                <a:latin typeface="Trebuchet MS" panose="020B0603020202020204" pitchFamily="34" charset="0"/>
              </a:rPr>
              <a:t>Dipartimento di chimica – 19 Settembre 2022</a:t>
            </a:r>
            <a:endParaRPr lang="it-IT" altLang="it-IT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 txBox="1">
            <a:spLocks noChangeArrowheads="1"/>
          </p:cNvSpPr>
          <p:nvPr/>
        </p:nvSpPr>
        <p:spPr bwMode="auto">
          <a:xfrm>
            <a:off x="147546" y="955816"/>
            <a:ext cx="8816942" cy="216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it-IT" altLang="it-IT" dirty="0">
                <a:solidFill>
                  <a:srgbClr val="595959"/>
                </a:solidFill>
                <a:latin typeface="Trebuchet MS" panose="020B0603020202020204" pitchFamily="34" charset="0"/>
              </a:rPr>
              <a:t>Valutazione di bioplastiche/materiali «</a:t>
            </a:r>
            <a:r>
              <a:rPr lang="it-IT" altLang="it-IT" dirty="0" err="1">
                <a:solidFill>
                  <a:srgbClr val="595959"/>
                </a:solidFill>
                <a:latin typeface="Trebuchet MS" panose="020B0603020202020204" pitchFamily="34" charset="0"/>
              </a:rPr>
              <a:t>Bio</a:t>
            </a:r>
            <a:r>
              <a:rPr lang="it-IT" altLang="it-IT" dirty="0">
                <a:solidFill>
                  <a:srgbClr val="595959"/>
                </a:solidFill>
                <a:latin typeface="Trebuchet MS" panose="020B0603020202020204" pitchFamily="34" charset="0"/>
              </a:rPr>
              <a:t>»</a:t>
            </a:r>
          </a:p>
          <a:p>
            <a:pPr>
              <a:spcBef>
                <a:spcPct val="20000"/>
              </a:spcBef>
            </a:pPr>
            <a:endParaRPr lang="it-IT" altLang="it-IT" dirty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rgbClr val="595959"/>
                </a:solidFill>
                <a:latin typeface="Trebuchet MS" panose="020B0603020202020204" pitchFamily="34" charset="0"/>
              </a:rPr>
              <a:t>Acido Polilattico (PLA)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rgbClr val="595959"/>
                </a:solidFill>
                <a:latin typeface="Trebuchet MS" panose="020B0603020202020204" pitchFamily="34" charset="0"/>
              </a:rPr>
              <a:t>Cellophane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rgbClr val="595959"/>
                </a:solidFill>
                <a:latin typeface="Trebuchet MS" panose="020B0603020202020204" pitchFamily="34" charset="0"/>
              </a:rPr>
              <a:t>Mater-Bi®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rgbClr val="595959"/>
                </a:solidFill>
                <a:latin typeface="Trebuchet MS" panose="020B0603020202020204" pitchFamily="34" charset="0"/>
              </a:rPr>
              <a:t>PBAT (</a:t>
            </a:r>
            <a:r>
              <a:rPr lang="it-IT" altLang="it-IT" dirty="0" err="1">
                <a:solidFill>
                  <a:srgbClr val="595959"/>
                </a:solidFill>
                <a:latin typeface="Trebuchet MS" panose="020B0603020202020204" pitchFamily="34" charset="0"/>
              </a:rPr>
              <a:t>Ecoflex</a:t>
            </a:r>
            <a:r>
              <a:rPr lang="it-IT" altLang="it-IT" dirty="0">
                <a:solidFill>
                  <a:srgbClr val="595959"/>
                </a:solidFill>
                <a:latin typeface="Trebuchet MS" panose="020B0603020202020204" pitchFamily="34" charset="0"/>
              </a:rPr>
              <a:t>® – </a:t>
            </a:r>
            <a:r>
              <a:rPr lang="it-IT" altLang="it-IT" dirty="0" err="1">
                <a:solidFill>
                  <a:srgbClr val="595959"/>
                </a:solidFill>
                <a:latin typeface="Trebuchet MS" panose="020B0603020202020204" pitchFamily="34" charset="0"/>
              </a:rPr>
              <a:t>Ecovio</a:t>
            </a:r>
            <a:r>
              <a:rPr lang="it-IT" altLang="it-IT" dirty="0">
                <a:solidFill>
                  <a:srgbClr val="595959"/>
                </a:solidFill>
                <a:latin typeface="Trebuchet MS" panose="020B0603020202020204" pitchFamily="34" charset="0"/>
              </a:rPr>
              <a:t>®)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it-IT" altLang="it-IT" dirty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it-IT" altLang="it-IT" dirty="0">
                <a:solidFill>
                  <a:srgbClr val="595959"/>
                </a:solidFill>
                <a:latin typeface="Trebuchet MS" panose="020B0603020202020204" pitchFamily="34" charset="0"/>
              </a:rPr>
              <a:t>Produzione film di prova di PLA a partire da sintesi su scala di laboratorio (circa 300-500 grammi)</a:t>
            </a:r>
          </a:p>
          <a:p>
            <a:pPr>
              <a:spcBef>
                <a:spcPct val="20000"/>
              </a:spcBef>
            </a:pPr>
            <a:endParaRPr lang="it-IT" altLang="it-IT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sp>
        <p:nvSpPr>
          <p:cNvPr id="41989" name="Rectangle 2"/>
          <p:cNvSpPr txBox="1">
            <a:spLocks noChangeArrowheads="1"/>
          </p:cNvSpPr>
          <p:nvPr/>
        </p:nvSpPr>
        <p:spPr bwMode="auto">
          <a:xfrm>
            <a:off x="869950" y="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C346B"/>
                </a:solidFill>
                <a:latin typeface="Trebuchet MS" panose="020B0603020202020204" pitchFamily="34" charset="0"/>
              </a:rPr>
              <a:t>Il punto di partenza per INTRAVIVA</a:t>
            </a:r>
          </a:p>
        </p:txBody>
      </p:sp>
      <p:sp>
        <p:nvSpPr>
          <p:cNvPr id="2" name="Segnaposto piè di pagina 3">
            <a:extLst>
              <a:ext uri="{FF2B5EF4-FFF2-40B4-BE49-F238E27FC236}">
                <a16:creationId xmlns:a16="http://schemas.microsoft.com/office/drawing/2014/main" id="{28666F57-9487-6B81-8F8D-9F8184283C16}"/>
              </a:ext>
            </a:extLst>
          </p:cNvPr>
          <p:cNvSpPr txBox="1">
            <a:spLocks/>
          </p:cNvSpPr>
          <p:nvPr/>
        </p:nvSpPr>
        <p:spPr bwMode="auto">
          <a:xfrm>
            <a:off x="1066800" y="6267450"/>
            <a:ext cx="396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000" dirty="0">
                <a:solidFill>
                  <a:srgbClr val="FFFFFF"/>
                </a:solidFill>
                <a:latin typeface="Trebuchet MS" panose="020B0603020202020204" pitchFamily="34" charset="0"/>
              </a:rPr>
              <a:t>Dipartimento di chimica – 19 Settembre 2022</a:t>
            </a:r>
            <a:endParaRPr lang="it-IT" altLang="it-IT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568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 txBox="1">
            <a:spLocks noChangeArrowheads="1"/>
          </p:cNvSpPr>
          <p:nvPr/>
        </p:nvSpPr>
        <p:spPr bwMode="auto">
          <a:xfrm>
            <a:off x="147546" y="1333668"/>
            <a:ext cx="8816942" cy="216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it-IT" altLang="it-IT" dirty="0">
                <a:solidFill>
                  <a:srgbClr val="595959"/>
                </a:solidFill>
                <a:latin typeface="Trebuchet MS" panose="020B0603020202020204" pitchFamily="34" charset="0"/>
              </a:rPr>
              <a:t>La permeabilità del PLA</a:t>
            </a:r>
          </a:p>
        </p:txBody>
      </p:sp>
      <p:sp>
        <p:nvSpPr>
          <p:cNvPr id="41989" name="Rectangle 2"/>
          <p:cNvSpPr txBox="1">
            <a:spLocks noChangeArrowheads="1"/>
          </p:cNvSpPr>
          <p:nvPr/>
        </p:nvSpPr>
        <p:spPr bwMode="auto">
          <a:xfrm>
            <a:off x="869950" y="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C346B"/>
                </a:solidFill>
                <a:latin typeface="Trebuchet MS" panose="020B0603020202020204" pitchFamily="34" charset="0"/>
              </a:rPr>
              <a:t>L’acido Polilattico (PLA)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245F90E-649E-4F4F-9074-D480BD342A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234"/>
          <a:stretch/>
        </p:blipFill>
        <p:spPr>
          <a:xfrm>
            <a:off x="1470025" y="2006653"/>
            <a:ext cx="6203950" cy="3456384"/>
          </a:xfrm>
          <a:prstGeom prst="rect">
            <a:avLst/>
          </a:prstGeom>
        </p:spPr>
      </p:pic>
      <p:sp>
        <p:nvSpPr>
          <p:cNvPr id="3" name="Segnaposto piè di pagina 3">
            <a:extLst>
              <a:ext uri="{FF2B5EF4-FFF2-40B4-BE49-F238E27FC236}">
                <a16:creationId xmlns:a16="http://schemas.microsoft.com/office/drawing/2014/main" id="{889C6A88-3EB6-7035-0E00-D8B261A202E9}"/>
              </a:ext>
            </a:extLst>
          </p:cNvPr>
          <p:cNvSpPr txBox="1">
            <a:spLocks/>
          </p:cNvSpPr>
          <p:nvPr/>
        </p:nvSpPr>
        <p:spPr bwMode="auto">
          <a:xfrm>
            <a:off x="1066800" y="6267450"/>
            <a:ext cx="396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000" dirty="0">
                <a:solidFill>
                  <a:srgbClr val="FFFFFF"/>
                </a:solidFill>
                <a:latin typeface="Trebuchet MS" panose="020B0603020202020204" pitchFamily="34" charset="0"/>
              </a:rPr>
              <a:t>Dipartimento di chimica – 19 Settembre 2022</a:t>
            </a:r>
            <a:endParaRPr lang="it-IT" altLang="it-IT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33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 txBox="1">
            <a:spLocks noChangeArrowheads="1"/>
          </p:cNvSpPr>
          <p:nvPr/>
        </p:nvSpPr>
        <p:spPr bwMode="auto">
          <a:xfrm>
            <a:off x="251520" y="1037710"/>
            <a:ext cx="8064896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it-IT" altLang="it-IT" dirty="0">
                <a:solidFill>
                  <a:srgbClr val="595959"/>
                </a:solidFill>
                <a:latin typeface="Trebuchet MS" panose="020B0603020202020204" pitchFamily="34" charset="0"/>
              </a:rPr>
              <a:t>Produzione di film di prova con rapporto di stiro fino a 4</a:t>
            </a:r>
          </a:p>
        </p:txBody>
      </p:sp>
      <p:sp>
        <p:nvSpPr>
          <p:cNvPr id="41989" name="Rectangle 2"/>
          <p:cNvSpPr txBox="1">
            <a:spLocks noChangeArrowheads="1"/>
          </p:cNvSpPr>
          <p:nvPr/>
        </p:nvSpPr>
        <p:spPr bwMode="auto">
          <a:xfrm>
            <a:off x="869950" y="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C346B"/>
                </a:solidFill>
                <a:latin typeface="Trebuchet MS" panose="020B0603020202020204" pitchFamily="34" charset="0"/>
              </a:rPr>
              <a:t>L’acido Polilattico (PLA)</a:t>
            </a:r>
          </a:p>
        </p:txBody>
      </p:sp>
      <p:pic>
        <p:nvPicPr>
          <p:cNvPr id="4" name="Immagine 3" descr="Immagine che contiene interni, tavolo, cucina, sedendo&#10;&#10;Descrizione generata automaticamente">
            <a:extLst>
              <a:ext uri="{FF2B5EF4-FFF2-40B4-BE49-F238E27FC236}">
                <a16:creationId xmlns:a16="http://schemas.microsoft.com/office/drawing/2014/main" id="{CCBA2035-ABD7-4416-8717-143A2F6F1F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241"/>
          <a:stretch/>
        </p:blipFill>
        <p:spPr>
          <a:xfrm>
            <a:off x="1403648" y="2276872"/>
            <a:ext cx="6516216" cy="2520280"/>
          </a:xfrm>
          <a:prstGeom prst="rect">
            <a:avLst/>
          </a:prstGeom>
        </p:spPr>
      </p:pic>
      <p:sp>
        <p:nvSpPr>
          <p:cNvPr id="6" name="Ovale 5">
            <a:extLst>
              <a:ext uri="{FF2B5EF4-FFF2-40B4-BE49-F238E27FC236}">
                <a16:creationId xmlns:a16="http://schemas.microsoft.com/office/drawing/2014/main" id="{58613A63-42B8-4D43-834F-75F5FB212B3F}"/>
              </a:ext>
            </a:extLst>
          </p:cNvPr>
          <p:cNvSpPr/>
          <p:nvPr/>
        </p:nvSpPr>
        <p:spPr>
          <a:xfrm>
            <a:off x="1187624" y="3645024"/>
            <a:ext cx="3528392" cy="129614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piè di pagina 3">
            <a:extLst>
              <a:ext uri="{FF2B5EF4-FFF2-40B4-BE49-F238E27FC236}">
                <a16:creationId xmlns:a16="http://schemas.microsoft.com/office/drawing/2014/main" id="{CB88E82D-EF9F-7348-96D5-7570BACF09DC}"/>
              </a:ext>
            </a:extLst>
          </p:cNvPr>
          <p:cNvSpPr txBox="1">
            <a:spLocks/>
          </p:cNvSpPr>
          <p:nvPr/>
        </p:nvSpPr>
        <p:spPr bwMode="auto">
          <a:xfrm>
            <a:off x="1066800" y="6267450"/>
            <a:ext cx="396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000" dirty="0">
                <a:solidFill>
                  <a:srgbClr val="FFFFFF"/>
                </a:solidFill>
                <a:latin typeface="Trebuchet MS" panose="020B0603020202020204" pitchFamily="34" charset="0"/>
              </a:rPr>
              <a:t>Dipartimento di chimica – 19 Settembre 2022</a:t>
            </a:r>
            <a:endParaRPr lang="it-IT" altLang="it-IT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461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"/>
          <p:cNvSpPr txBox="1">
            <a:spLocks noChangeArrowheads="1"/>
          </p:cNvSpPr>
          <p:nvPr/>
        </p:nvSpPr>
        <p:spPr bwMode="auto">
          <a:xfrm>
            <a:off x="869950" y="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C346B"/>
                </a:solidFill>
                <a:latin typeface="Trebuchet MS" panose="020B0603020202020204" pitchFamily="34" charset="0"/>
              </a:rPr>
              <a:t>L’acido Polilattico (PLA)</a:t>
            </a:r>
          </a:p>
        </p:txBody>
      </p:sp>
      <p:pic>
        <p:nvPicPr>
          <p:cNvPr id="2" name="VID-20200911-WA0006">
            <a:hlinkClick r:id="" action="ppaction://media"/>
            <a:extLst>
              <a:ext uri="{FF2B5EF4-FFF2-40B4-BE49-F238E27FC236}">
                <a16:creationId xmlns:a16="http://schemas.microsoft.com/office/drawing/2014/main" id="{84B5F8C8-0E6E-4DB3-97DB-39949C151B5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9996" y="1265106"/>
            <a:ext cx="2523187" cy="4587614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97AD4416-248C-48BC-99C8-D0CF6D77C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944" y="980728"/>
            <a:ext cx="443039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it-IT" altLang="it-IT" dirty="0">
                <a:solidFill>
                  <a:srgbClr val="595959"/>
                </a:solidFill>
                <a:latin typeface="Trebuchet MS" panose="020B0603020202020204" pitchFamily="34" charset="0"/>
              </a:rPr>
              <a:t>Film testati in UNIMI per verificare la loro permeabilità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C49F7BD6-7A81-CF87-B86D-FA720726CA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27806"/>
              </p:ext>
            </p:extLst>
          </p:nvPr>
        </p:nvGraphicFramePr>
        <p:xfrm>
          <a:off x="3851920" y="2139697"/>
          <a:ext cx="5041900" cy="12172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8000">
                  <a:extLst>
                    <a:ext uri="{9D8B030D-6E8A-4147-A177-3AD203B41FA5}">
                      <a16:colId xmlns:a16="http://schemas.microsoft.com/office/drawing/2014/main" val="627612809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88159667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1648862266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4242435136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</a:rPr>
                        <a:t>Film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Codice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Spessore*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OTR (23°C, 0%UR)</a:t>
                      </a:r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2524036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µm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 (cm</a:t>
                      </a:r>
                      <a:r>
                        <a:rPr lang="it-IT" sz="1100" u="none" strike="noStrike" baseline="30000">
                          <a:effectLst/>
                        </a:rPr>
                        <a:t>3</a:t>
                      </a:r>
                      <a:r>
                        <a:rPr lang="it-IT" sz="1100" u="none" strike="noStrike">
                          <a:effectLst/>
                        </a:rPr>
                        <a:t> m</a:t>
                      </a:r>
                      <a:r>
                        <a:rPr lang="it-IT" sz="1100" u="none" strike="noStrike" baseline="30000">
                          <a:effectLst/>
                        </a:rPr>
                        <a:t>-2</a:t>
                      </a:r>
                      <a:r>
                        <a:rPr lang="it-IT" sz="1100" u="none" strike="noStrike">
                          <a:effectLst/>
                        </a:rPr>
                        <a:t> 24 h</a:t>
                      </a:r>
                      <a:r>
                        <a:rPr lang="it-IT" sz="1100" u="none" strike="noStrike" baseline="30000">
                          <a:effectLst/>
                        </a:rPr>
                        <a:t>-1</a:t>
                      </a:r>
                      <a:r>
                        <a:rPr lang="it-IT" sz="1100" u="none" strike="noStrike">
                          <a:effectLst/>
                        </a:rPr>
                        <a:t>)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750354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PLA stiro X1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X1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70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2300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418393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PLA stiro X2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X2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55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1875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611629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PLA stiro X3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X3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1412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851138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PLA stiro X4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X4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30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671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7242989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F2812810-9660-21B2-CB56-D03490972899}"/>
              </a:ext>
            </a:extLst>
          </p:cNvPr>
          <p:cNvSpPr txBox="1"/>
          <p:nvPr/>
        </p:nvSpPr>
        <p:spPr>
          <a:xfrm>
            <a:off x="4318074" y="3635165"/>
            <a:ext cx="4430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C’è traspirazione di ossigeno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1D8B298-B3BB-D487-AF8E-78A05A6F8A00}"/>
              </a:ext>
            </a:extLst>
          </p:cNvPr>
          <p:cNvSpPr txBox="1"/>
          <p:nvPr/>
        </p:nvSpPr>
        <p:spPr>
          <a:xfrm>
            <a:off x="4390082" y="5406315"/>
            <a:ext cx="4430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Quantità troppo basse per fare prove con piante</a:t>
            </a:r>
          </a:p>
        </p:txBody>
      </p:sp>
      <p:pic>
        <p:nvPicPr>
          <p:cNvPr id="9" name="Elemento grafico 8" descr="Grande sorriso con riempimento a tinta unita con riempimento a tinta unita">
            <a:extLst>
              <a:ext uri="{FF2B5EF4-FFF2-40B4-BE49-F238E27FC236}">
                <a16:creationId xmlns:a16="http://schemas.microsoft.com/office/drawing/2014/main" id="{4234B1DE-07D5-59BF-9668-BC2A8D928F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44151" y="3573016"/>
            <a:ext cx="585962" cy="585962"/>
          </a:xfrm>
          <a:prstGeom prst="rect">
            <a:avLst/>
          </a:prstGeom>
        </p:spPr>
      </p:pic>
      <p:pic>
        <p:nvPicPr>
          <p:cNvPr id="11" name="Elemento grafico 10" descr="Faccia che piange con riempimento a tinta unita con riempimento a tinta unita">
            <a:extLst>
              <a:ext uri="{FF2B5EF4-FFF2-40B4-BE49-F238E27FC236}">
                <a16:creationId xmlns:a16="http://schemas.microsoft.com/office/drawing/2014/main" id="{439E94C7-45F5-8B91-D95A-AC47FAA7AF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44151" y="5409757"/>
            <a:ext cx="585962" cy="585962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C999474-743A-AF3A-A8AC-3024B4F3C15C}"/>
              </a:ext>
            </a:extLst>
          </p:cNvPr>
          <p:cNvSpPr txBox="1"/>
          <p:nvPr/>
        </p:nvSpPr>
        <p:spPr>
          <a:xfrm>
            <a:off x="4390082" y="4581128"/>
            <a:ext cx="4430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Molto rigido</a:t>
            </a:r>
          </a:p>
        </p:txBody>
      </p:sp>
      <p:pic>
        <p:nvPicPr>
          <p:cNvPr id="13" name="Elemento grafico 12" descr="Faccia che piange con riempimento a tinta unita con riempimento a tinta unita">
            <a:extLst>
              <a:ext uri="{FF2B5EF4-FFF2-40B4-BE49-F238E27FC236}">
                <a16:creationId xmlns:a16="http://schemas.microsoft.com/office/drawing/2014/main" id="{631FB198-8307-5F9B-66CC-F36EA9D151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44151" y="4518392"/>
            <a:ext cx="585962" cy="585962"/>
          </a:xfrm>
          <a:prstGeom prst="rect">
            <a:avLst/>
          </a:prstGeom>
        </p:spPr>
      </p:pic>
      <p:sp>
        <p:nvSpPr>
          <p:cNvPr id="14" name="Segnaposto piè di pagina 3">
            <a:extLst>
              <a:ext uri="{FF2B5EF4-FFF2-40B4-BE49-F238E27FC236}">
                <a16:creationId xmlns:a16="http://schemas.microsoft.com/office/drawing/2014/main" id="{5D85DB63-CB3F-FD12-AD84-7449FCEC8B24}"/>
              </a:ext>
            </a:extLst>
          </p:cNvPr>
          <p:cNvSpPr txBox="1">
            <a:spLocks/>
          </p:cNvSpPr>
          <p:nvPr/>
        </p:nvSpPr>
        <p:spPr bwMode="auto">
          <a:xfrm>
            <a:off x="1066800" y="6267450"/>
            <a:ext cx="396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000" dirty="0">
                <a:solidFill>
                  <a:srgbClr val="FFFFFF"/>
                </a:solidFill>
                <a:latin typeface="Trebuchet MS" panose="020B0603020202020204" pitchFamily="34" charset="0"/>
              </a:rPr>
              <a:t>Dipartimento di chimica – 19 Settembre 2022</a:t>
            </a:r>
            <a:endParaRPr lang="it-IT" altLang="it-IT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3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1C19BD25-0715-9271-33DA-183E31D2C2A8}"/>
              </a:ext>
            </a:extLst>
          </p:cNvPr>
          <p:cNvSpPr/>
          <p:nvPr/>
        </p:nvSpPr>
        <p:spPr bwMode="auto">
          <a:xfrm>
            <a:off x="732384" y="2434456"/>
            <a:ext cx="7344816" cy="2592288"/>
          </a:xfrm>
          <a:prstGeom prst="rect">
            <a:avLst/>
          </a:prstGeom>
          <a:solidFill>
            <a:srgbClr val="00B050">
              <a:alpha val="13000"/>
            </a:srgbClr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D6102F12-4FEF-4252-0F52-C9A52EF53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950" y="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C346B"/>
                </a:solidFill>
                <a:latin typeface="Trebuchet MS" panose="020B0603020202020204" pitchFamily="34" charset="0"/>
              </a:rPr>
              <a:t>Blend PBAT-PLA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957016D-F5B0-7D56-65B0-B0DC0E2A9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933" y="1009627"/>
            <a:ext cx="2376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it-IT" altLang="it-IT" b="1" dirty="0">
                <a:solidFill>
                  <a:srgbClr val="595959"/>
                </a:solidFill>
                <a:latin typeface="Trebuchet MS" panose="020B0603020202020204" pitchFamily="34" charset="0"/>
              </a:rPr>
              <a:t>Nuova strategia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2CABD85-F37B-F2C7-3FD1-0018BD865AB0}"/>
              </a:ext>
            </a:extLst>
          </p:cNvPr>
          <p:cNvSpPr txBox="1"/>
          <p:nvPr/>
        </p:nvSpPr>
        <p:spPr>
          <a:xfrm>
            <a:off x="520601" y="1546562"/>
            <a:ext cx="8102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Blend tra Poli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Butilen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Adipato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Tereftalato (PBAT) e PLA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F2EABE93-7CD7-7D4D-1149-17F7F19339F7}"/>
              </a:ext>
            </a:extLst>
          </p:cNvPr>
          <p:cNvSpPr txBox="1"/>
          <p:nvPr/>
        </p:nvSpPr>
        <p:spPr>
          <a:xfrm>
            <a:off x="198686" y="272248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PBAT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D7081D9-1823-C58D-9ACE-BFCCFB5157AB}"/>
              </a:ext>
            </a:extLst>
          </p:cNvPr>
          <p:cNvSpPr txBox="1"/>
          <p:nvPr/>
        </p:nvSpPr>
        <p:spPr>
          <a:xfrm>
            <a:off x="198686" y="353655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PLA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997EC991-2EAC-DDC3-30C5-D06E96D5E873}"/>
              </a:ext>
            </a:extLst>
          </p:cNvPr>
          <p:cNvSpPr txBox="1"/>
          <p:nvPr/>
        </p:nvSpPr>
        <p:spPr>
          <a:xfrm>
            <a:off x="2286918" y="272248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Flessibilità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B6E2B926-5C75-45AE-F201-B441B82E9EA6}"/>
              </a:ext>
            </a:extLst>
          </p:cNvPr>
          <p:cNvSpPr txBox="1"/>
          <p:nvPr/>
        </p:nvSpPr>
        <p:spPr>
          <a:xfrm>
            <a:off x="2286918" y="3531440"/>
            <a:ext cx="3558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Proprietà meccaniche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83E0551B-C608-9B19-BBA8-8F28BC68A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599" y="2662197"/>
            <a:ext cx="1453646" cy="1453646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63F65998-FC53-5E1B-6F55-DC5CFD028226}"/>
              </a:ext>
            </a:extLst>
          </p:cNvPr>
          <p:cNvSpPr txBox="1"/>
          <p:nvPr/>
        </p:nvSpPr>
        <p:spPr>
          <a:xfrm>
            <a:off x="198686" y="4421063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Talco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249CBD30-51F5-CDD4-B6BE-7C150B91E594}"/>
              </a:ext>
            </a:extLst>
          </p:cNvPr>
          <p:cNvSpPr txBox="1"/>
          <p:nvPr/>
        </p:nvSpPr>
        <p:spPr>
          <a:xfrm>
            <a:off x="2281788" y="4475183"/>
            <a:ext cx="4859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Proprietà meccaniche -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Antistick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0EB4AC4-1DE3-0FC1-1FD0-74058E6A1874}"/>
              </a:ext>
            </a:extLst>
          </p:cNvPr>
          <p:cNvSpPr txBox="1"/>
          <p:nvPr/>
        </p:nvSpPr>
        <p:spPr>
          <a:xfrm>
            <a:off x="810139" y="5288801"/>
            <a:ext cx="7189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Aggiunta di un derivato di zuccheri come plastificante e potenziale nutriente</a:t>
            </a:r>
          </a:p>
        </p:txBody>
      </p:sp>
      <p:sp>
        <p:nvSpPr>
          <p:cNvPr id="29" name="Segnaposto piè di pagina 3">
            <a:extLst>
              <a:ext uri="{FF2B5EF4-FFF2-40B4-BE49-F238E27FC236}">
                <a16:creationId xmlns:a16="http://schemas.microsoft.com/office/drawing/2014/main" id="{289973E8-4D5D-6F3C-72AE-21EFD9074DBF}"/>
              </a:ext>
            </a:extLst>
          </p:cNvPr>
          <p:cNvSpPr txBox="1">
            <a:spLocks/>
          </p:cNvSpPr>
          <p:nvPr/>
        </p:nvSpPr>
        <p:spPr bwMode="auto">
          <a:xfrm>
            <a:off x="1066800" y="6267450"/>
            <a:ext cx="396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000" dirty="0">
                <a:solidFill>
                  <a:srgbClr val="FFFFFF"/>
                </a:solidFill>
                <a:latin typeface="Trebuchet MS" panose="020B0603020202020204" pitchFamily="34" charset="0"/>
              </a:rPr>
              <a:t>Dipartimento di chimica – 19 Settembre 2022</a:t>
            </a:r>
            <a:endParaRPr lang="it-IT" altLang="it-IT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56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656326D-4456-0B80-A052-D00815AA2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950" y="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C346B"/>
                </a:solidFill>
                <a:latin typeface="Trebuchet MS" panose="020B0603020202020204" pitchFamily="34" charset="0"/>
              </a:rPr>
              <a:t>Blend PBAT-PLA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BBDE33E-EB57-406C-B7FB-17241F8F6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2197583"/>
            <a:ext cx="7962900" cy="131826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94F74F7-8FC9-954E-E9D2-BB0BEAC293E8}"/>
              </a:ext>
            </a:extLst>
          </p:cNvPr>
          <p:cNvSpPr txBox="1"/>
          <p:nvPr/>
        </p:nvSpPr>
        <p:spPr>
          <a:xfrm>
            <a:off x="2467461" y="1002729"/>
            <a:ext cx="45773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it-IT" altLang="it-IT" dirty="0">
                <a:solidFill>
                  <a:srgbClr val="595959"/>
                </a:solidFill>
                <a:latin typeface="Trebuchet MS" panose="020B0603020202020204" pitchFamily="34" charset="0"/>
              </a:rPr>
              <a:t>Film testati in UNIMI per verificare la loro permeabilità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87DD5D2-65E9-D699-85A4-8045FBDFA76F}"/>
              </a:ext>
            </a:extLst>
          </p:cNvPr>
          <p:cNvSpPr txBox="1"/>
          <p:nvPr/>
        </p:nvSpPr>
        <p:spPr>
          <a:xfrm>
            <a:off x="671088" y="3750131"/>
            <a:ext cx="7801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it-IT" altLang="it-IT" dirty="0">
                <a:solidFill>
                  <a:srgbClr val="595959"/>
                </a:solidFill>
                <a:latin typeface="Trebuchet MS" panose="020B0603020202020204" pitchFamily="34" charset="0"/>
              </a:rPr>
              <a:t>Bobina prototipo industriale fornita ai partner con spessore basso e elevata traspirabilità a Ossigeno e CO</a:t>
            </a:r>
            <a:r>
              <a:rPr lang="it-IT" altLang="it-IT" baseline="-25000" dirty="0">
                <a:solidFill>
                  <a:srgbClr val="595959"/>
                </a:solidFill>
                <a:latin typeface="Trebuchet MS" panose="020B0603020202020204" pitchFamily="34" charset="0"/>
              </a:rPr>
              <a:t>2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7FA10C4-5E73-0A6A-EDF5-545592E288D4}"/>
              </a:ext>
            </a:extLst>
          </p:cNvPr>
          <p:cNvSpPr txBox="1"/>
          <p:nvPr/>
        </p:nvSpPr>
        <p:spPr>
          <a:xfrm>
            <a:off x="4909727" y="5063727"/>
            <a:ext cx="3965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it-IT" altLang="it-IT" dirty="0">
                <a:solidFill>
                  <a:srgbClr val="595959"/>
                </a:solidFill>
                <a:latin typeface="Trebuchet MS" panose="020B0603020202020204" pitchFamily="34" charset="0"/>
              </a:rPr>
              <a:t>Lo zucchero abbassa le permeabilità</a:t>
            </a:r>
          </a:p>
        </p:txBody>
      </p:sp>
      <p:pic>
        <p:nvPicPr>
          <p:cNvPr id="9" name="Elemento grafico 8" descr="Faccia che piange con riempimento a tinta unita con riempimento a tinta unita">
            <a:extLst>
              <a:ext uri="{FF2B5EF4-FFF2-40B4-BE49-F238E27FC236}">
                <a16:creationId xmlns:a16="http://schemas.microsoft.com/office/drawing/2014/main" id="{9B219440-C80D-D2F6-96FA-E2422A7478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9007" y="5186244"/>
            <a:ext cx="585962" cy="58596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2C1D8C9-8A14-E92B-D279-A79048043C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632" y="4725144"/>
            <a:ext cx="1207829" cy="1207829"/>
          </a:xfrm>
          <a:prstGeom prst="rect">
            <a:avLst/>
          </a:prstGeom>
        </p:spPr>
      </p:pic>
      <p:sp>
        <p:nvSpPr>
          <p:cNvPr id="11" name="Segnaposto piè di pagina 3">
            <a:extLst>
              <a:ext uri="{FF2B5EF4-FFF2-40B4-BE49-F238E27FC236}">
                <a16:creationId xmlns:a16="http://schemas.microsoft.com/office/drawing/2014/main" id="{AB2DC08F-703D-5F96-CA04-6B318035D29A}"/>
              </a:ext>
            </a:extLst>
          </p:cNvPr>
          <p:cNvSpPr txBox="1">
            <a:spLocks/>
          </p:cNvSpPr>
          <p:nvPr/>
        </p:nvSpPr>
        <p:spPr bwMode="auto">
          <a:xfrm>
            <a:off x="1066800" y="6267450"/>
            <a:ext cx="396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000" dirty="0">
                <a:solidFill>
                  <a:srgbClr val="FFFFFF"/>
                </a:solidFill>
                <a:latin typeface="Trebuchet MS" panose="020B0603020202020204" pitchFamily="34" charset="0"/>
              </a:rPr>
              <a:t>Dipartimento di chimica – 19 Settembre 2022</a:t>
            </a:r>
            <a:endParaRPr lang="it-IT" altLang="it-IT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781796"/>
      </p:ext>
    </p:extLst>
  </p:cSld>
  <p:clrMapOvr>
    <a:masterClrMapping/>
  </p:clrMapOvr>
</p:sld>
</file>

<file path=ppt/theme/theme1.xml><?xml version="1.0" encoding="utf-8"?>
<a:theme xmlns:a="http://schemas.openxmlformats.org/drawingml/2006/main" name="copertine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Trebuchet MS"/>
        <a:ea typeface="ＭＳ Ｐゴシック"/>
        <a:cs typeface="ＭＳ Ｐゴシック"/>
      </a:majorFont>
      <a:minorFont>
        <a:latin typeface="Trebuchet M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Ateneo</Template>
  <TotalTime>666</TotalTime>
  <Words>473</Words>
  <Application>Microsoft Office PowerPoint</Application>
  <PresentationFormat>Presentazione su schermo (4:3)</PresentationFormat>
  <Paragraphs>97</Paragraphs>
  <Slides>10</Slides>
  <Notes>3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copertine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/>
  <Company>Università degli Studi di Milano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Alessandro Caselli</dc:creator>
  <cp:keywords/>
  <dc:description/>
  <cp:lastModifiedBy>Marco</cp:lastModifiedBy>
  <cp:revision>34</cp:revision>
  <dcterms:created xsi:type="dcterms:W3CDTF">2020-09-25T08:31:52Z</dcterms:created>
  <dcterms:modified xsi:type="dcterms:W3CDTF">2022-09-16T09:20:31Z</dcterms:modified>
  <cp:category/>
</cp:coreProperties>
</file>